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19" r:id="rId3"/>
    <p:sldId id="307" r:id="rId4"/>
    <p:sldId id="309" r:id="rId5"/>
    <p:sldId id="274" r:id="rId6"/>
    <p:sldId id="308" r:id="rId7"/>
    <p:sldId id="335" r:id="rId8"/>
    <p:sldId id="311" r:id="rId9"/>
    <p:sldId id="336" r:id="rId10"/>
    <p:sldId id="313" r:id="rId11"/>
    <p:sldId id="338" r:id="rId12"/>
    <p:sldId id="337" r:id="rId13"/>
    <p:sldId id="339" r:id="rId14"/>
    <p:sldId id="317" r:id="rId15"/>
    <p:sldId id="318" r:id="rId16"/>
    <p:sldId id="345" r:id="rId17"/>
  </p:sldIdLst>
  <p:sldSz cx="12192000" cy="6858000"/>
  <p:notesSz cx="7103745" cy="10234295"/>
  <p:embeddedFontLst>
    <p:embeddedFont>
      <p:font typeface="SimSun" panose="02010600030101010101" pitchFamily="2" charset="-122"/>
      <p:regular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  <p:embeddedFont>
      <p:font typeface="Microsoft YaHei" panose="020B0503020204020204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86435400130" initials="8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514E"/>
    <a:srgbClr val="F7C959"/>
    <a:srgbClr val="191E35"/>
    <a:srgbClr val="1A1F4E"/>
    <a:srgbClr val="004074"/>
    <a:srgbClr val="006EFD"/>
    <a:srgbClr val="2AB3F0"/>
    <a:srgbClr val="00417E"/>
    <a:srgbClr val="1C1C1C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6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pt-BR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Série 2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Série 3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24027170"/>
        <c:axId val="40509837"/>
      </c:lineChart>
      <c:catAx>
        <c:axId val="72402717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pt-BR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0509837"/>
        <c:crosses val="autoZero"/>
        <c:auto val="1"/>
        <c:lblAlgn val="ctr"/>
        <c:lblOffset val="100"/>
        <c:noMultiLvlLbl val="0"/>
      </c:catAx>
      <c:valAx>
        <c:axId val="4050983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pt-BR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02717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pt-BR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t-BR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F747F6-A844-4E8F-A0A0-423B86FE2B27}" type="doc">
      <dgm:prSet loTypeId="cycle" loCatId="cycle" qsTypeId="urn:microsoft.com/office/officeart/2005/8/quickstyle/simple4#1" qsCatId="simple" csTypeId="urn:microsoft.com/office/officeart/2005/8/colors/colorful5" csCatId="accent1" phldr="0"/>
      <dgm:spPr/>
      <dgm:t>
        <a:bodyPr/>
        <a:lstStyle/>
        <a:p>
          <a:endParaRPr lang="zh-CN" altLang="en-US"/>
        </a:p>
      </dgm:t>
    </dgm:pt>
    <dgm:pt modelId="{BE1D93E0-1064-4E35-84F1-274817A8FA14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LOREM IPSUM</a:t>
          </a:r>
          <a:r>
            <a:rPr lang="pt-BR" altLang="zh-CN" sz="1400" b="1"/>
            <a:t/>
          </a:r>
          <a:endParaRPr lang="pt-BR" altLang="zh-CN" sz="1400" b="1"/>
        </a:p>
      </dgm:t>
    </dgm:pt>
    <dgm:pt modelId="{B76F6F1F-7313-47A5-BC2E-994D915C21FA}" cxnId="{EB8EB7DF-2448-4CE1-9BCE-9DE81F803D1F}" type="parTrans">
      <dgm:prSet/>
      <dgm:spPr/>
      <dgm:t>
        <a:bodyPr/>
        <a:lstStyle/>
        <a:p>
          <a:endParaRPr lang="zh-CN" altLang="en-US"/>
        </a:p>
      </dgm:t>
    </dgm:pt>
    <dgm:pt modelId="{485E5104-1EB8-413E-A70E-ADACDF839B14}" cxnId="{EB8EB7DF-2448-4CE1-9BCE-9DE81F803D1F}" type="sibTrans">
      <dgm:prSet/>
      <dgm:spPr/>
      <dgm:t>
        <a:bodyPr/>
        <a:lstStyle/>
        <a:p>
          <a:endParaRPr lang="zh-CN" altLang="en-US"/>
        </a:p>
      </dgm:t>
    </dgm:pt>
    <dgm:pt modelId="{C850D67D-D455-40F2-BF40-958244ECBECF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PRAESENT</a:t>
          </a:r>
          <a:r>
            <a:rPr lang="pt-BR" altLang="zh-CN" sz="1400" b="1"/>
            <a:t/>
          </a:r>
          <a:endParaRPr lang="pt-BR" altLang="zh-CN" sz="1400" b="1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r>
            <a:rPr sz="6500"/>
            <a:t/>
          </a:r>
          <a:endParaRPr sz="6500"/>
        </a:p>
      </dgm:t>
    </dgm:pt>
    <dgm:pt modelId="{815BEECE-237C-451B-AD1A-99AD91077DC5}" cxnId="{9BD3089F-2FCE-49B3-9B71-66F5D416378B}" type="parTrans">
      <dgm:prSet/>
      <dgm:spPr/>
      <dgm:t>
        <a:bodyPr/>
        <a:lstStyle/>
        <a:p>
          <a:endParaRPr lang="zh-CN" altLang="en-US"/>
        </a:p>
      </dgm:t>
    </dgm:pt>
    <dgm:pt modelId="{440047A4-99C5-4142-9A9A-791B1494D18D}" cxnId="{9BD3089F-2FCE-49B3-9B71-66F5D416378B}" type="sibTrans">
      <dgm:prSet/>
      <dgm:spPr/>
      <dgm:t>
        <a:bodyPr/>
        <a:lstStyle/>
        <a:p>
          <a:endParaRPr lang="zh-CN" altLang="en-US"/>
        </a:p>
      </dgm:t>
    </dgm:pt>
    <dgm:pt modelId="{B8C84936-1FF8-491C-957F-E93A0D56BE72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PHASELLUS</a:t>
          </a:r>
          <a:endParaRPr lang="pt-BR" altLang="zh-CN" sz="1400" b="1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r>
            <a:rPr lang="pt-BR" altLang="zh-CN" sz="1400" b="1"/>
            <a:t/>
          </a:r>
          <a:endParaRPr lang="pt-BR" altLang="zh-CN" sz="1400" b="1"/>
        </a:p>
      </dgm:t>
    </dgm:pt>
    <dgm:pt modelId="{0A3DB1B2-EEAB-46E8-83B7-3C75439F76AD}" cxnId="{AD0FA1D3-A6BF-46B5-981D-13214AE8D860}" type="parTrans">
      <dgm:prSet/>
      <dgm:spPr/>
      <dgm:t>
        <a:bodyPr/>
        <a:lstStyle/>
        <a:p>
          <a:endParaRPr lang="zh-CN" altLang="en-US"/>
        </a:p>
      </dgm:t>
    </dgm:pt>
    <dgm:pt modelId="{1D27C24F-A927-4600-8878-8630ECEBD341}" cxnId="{AD0FA1D3-A6BF-46B5-981D-13214AE8D860}" type="sibTrans">
      <dgm:prSet/>
      <dgm:spPr/>
      <dgm:t>
        <a:bodyPr/>
        <a:lstStyle/>
        <a:p>
          <a:endParaRPr lang="zh-CN" altLang="en-US"/>
        </a:p>
      </dgm:t>
    </dgm:pt>
    <dgm:pt modelId="{A15C1A26-8DF5-40E1-BCEB-A9F490C30D57}" type="pres">
      <dgm:prSet presAssocID="{00F747F6-A844-4E8F-A0A0-423B86FE2B27}" presName="cycle" presStyleCnt="0">
        <dgm:presLayoutVars>
          <dgm:dir/>
          <dgm:resizeHandles val="exact"/>
        </dgm:presLayoutVars>
      </dgm:prSet>
      <dgm:spPr/>
    </dgm:pt>
    <dgm:pt modelId="{9027A074-C2B4-4B5C-8A24-9F326C135F2C}" type="pres">
      <dgm:prSet presAssocID="{BE1D93E0-1064-4E35-84F1-274817A8FA14}" presName="node" presStyleLbl="node1" presStyleIdx="0" presStyleCnt="3">
        <dgm:presLayoutVars>
          <dgm:bulletEnabled val="1"/>
        </dgm:presLayoutVars>
      </dgm:prSet>
      <dgm:spPr/>
    </dgm:pt>
    <dgm:pt modelId="{D428F19C-A8D3-4893-AD7E-2BA65F02F820}" type="pres">
      <dgm:prSet presAssocID="{485E5104-1EB8-413E-A70E-ADACDF839B14}" presName="sibTrans" presStyleLbl="sibTrans2D1" presStyleIdx="0" presStyleCnt="3"/>
      <dgm:spPr/>
    </dgm:pt>
    <dgm:pt modelId="{A9F3C989-90B4-4758-9A33-E49FCD0C7D74}" type="pres">
      <dgm:prSet presAssocID="{485E5104-1EB8-413E-A70E-ADACDF839B14}" presName="connectorText" presStyleCnt="0"/>
      <dgm:spPr/>
    </dgm:pt>
    <dgm:pt modelId="{ADA7BD43-8261-45C1-B84A-0D52FA1E4AE7}" type="pres">
      <dgm:prSet presAssocID="{C850D67D-D455-40F2-BF40-958244ECBECF}" presName="node" presStyleLbl="node1" presStyleIdx="1" presStyleCnt="3">
        <dgm:presLayoutVars>
          <dgm:bulletEnabled val="1"/>
        </dgm:presLayoutVars>
      </dgm:prSet>
      <dgm:spPr/>
    </dgm:pt>
    <dgm:pt modelId="{56F040CF-6F47-4847-8647-F5FDBC9F146A}" type="pres">
      <dgm:prSet presAssocID="{440047A4-99C5-4142-9A9A-791B1494D18D}" presName="sibTrans" presStyleLbl="sibTrans2D1" presStyleIdx="1" presStyleCnt="3"/>
      <dgm:spPr/>
    </dgm:pt>
    <dgm:pt modelId="{625DDE57-EEE3-4179-988C-D68B639218F6}" type="pres">
      <dgm:prSet presAssocID="{440047A4-99C5-4142-9A9A-791B1494D18D}" presName="connectorText" presStyleCnt="0"/>
      <dgm:spPr/>
    </dgm:pt>
    <dgm:pt modelId="{4DEB6BE5-009F-44B4-83FA-1FE41DB12AD9}" type="pres">
      <dgm:prSet presAssocID="{B8C84936-1FF8-491C-957F-E93A0D56BE72}" presName="node" presStyleLbl="node1" presStyleIdx="2" presStyleCnt="3">
        <dgm:presLayoutVars>
          <dgm:bulletEnabled val="1"/>
        </dgm:presLayoutVars>
      </dgm:prSet>
      <dgm:spPr/>
    </dgm:pt>
    <dgm:pt modelId="{212C6A32-E039-4B6C-B264-DA671275507E}" type="pres">
      <dgm:prSet presAssocID="{1D27C24F-A927-4600-8878-8630ECEBD341}" presName="sibTrans" presStyleLbl="sibTrans2D1" presStyleIdx="2" presStyleCnt="3"/>
      <dgm:spPr/>
    </dgm:pt>
    <dgm:pt modelId="{B2DF63D3-0027-42D6-BEB7-43AD254113F1}" type="pres">
      <dgm:prSet presAssocID="{1D27C24F-A927-4600-8878-8630ECEBD341}" presName="connectorText" presStyleCnt="0"/>
      <dgm:spPr/>
    </dgm:pt>
  </dgm:ptLst>
  <dgm:cxnLst>
    <dgm:cxn modelId="{EB8EB7DF-2448-4CE1-9BCE-9DE81F803D1F}" srcId="{00F747F6-A844-4E8F-A0A0-423B86FE2B27}" destId="{BE1D93E0-1064-4E35-84F1-274817A8FA14}" srcOrd="0" destOrd="0" parTransId="{B76F6F1F-7313-47A5-BC2E-994D915C21FA}" sibTransId="{485E5104-1EB8-413E-A70E-ADACDF839B14}"/>
    <dgm:cxn modelId="{9BD3089F-2FCE-49B3-9B71-66F5D416378B}" srcId="{00F747F6-A844-4E8F-A0A0-423B86FE2B27}" destId="{C850D67D-D455-40F2-BF40-958244ECBECF}" srcOrd="1" destOrd="0" parTransId="{815BEECE-237C-451B-AD1A-99AD91077DC5}" sibTransId="{440047A4-99C5-4142-9A9A-791B1494D18D}"/>
    <dgm:cxn modelId="{AD0FA1D3-A6BF-46B5-981D-13214AE8D860}" srcId="{00F747F6-A844-4E8F-A0A0-423B86FE2B27}" destId="{B8C84936-1FF8-491C-957F-E93A0D56BE72}" srcOrd="2" destOrd="0" parTransId="{0A3DB1B2-EEAB-46E8-83B7-3C75439F76AD}" sibTransId="{1D27C24F-A927-4600-8878-8630ECEBD341}"/>
    <dgm:cxn modelId="{F88A077B-813C-4911-9F3D-F17B6A2417D0}" type="presOf" srcId="{00F747F6-A844-4E8F-A0A0-423B86FE2B27}" destId="{A15C1A26-8DF5-40E1-BCEB-A9F490C30D57}" srcOrd="0" destOrd="0" presId="urn:microsoft.com/office/officeart/2005/8/layout/cycle2"/>
    <dgm:cxn modelId="{42270CA8-137D-470E-B917-26B38ABCE486}" type="presParOf" srcId="{A15C1A26-8DF5-40E1-BCEB-A9F490C30D57}" destId="{9027A074-C2B4-4B5C-8A24-9F326C135F2C}" srcOrd="0" destOrd="0" presId="urn:microsoft.com/office/officeart/2005/8/layout/cycle2"/>
    <dgm:cxn modelId="{1EABAC57-715C-4831-9200-C6401F203E3E}" type="presOf" srcId="{BE1D93E0-1064-4E35-84F1-274817A8FA14}" destId="{9027A074-C2B4-4B5C-8A24-9F326C135F2C}" srcOrd="0" destOrd="0" presId="urn:microsoft.com/office/officeart/2005/8/layout/cycle2"/>
    <dgm:cxn modelId="{CE3B74BE-55A1-4731-92EC-BCAD3CC13DA8}" type="presParOf" srcId="{A15C1A26-8DF5-40E1-BCEB-A9F490C30D57}" destId="{D428F19C-A8D3-4893-AD7E-2BA65F02F820}" srcOrd="1" destOrd="0" presId="urn:microsoft.com/office/officeart/2005/8/layout/cycle2"/>
    <dgm:cxn modelId="{D6EA4CC5-F8DF-4590-BD8E-5B3EA95E4454}" type="presOf" srcId="{485E5104-1EB8-413E-A70E-ADACDF839B14}" destId="{D428F19C-A8D3-4893-AD7E-2BA65F02F820}" srcOrd="0" destOrd="0" presId="urn:microsoft.com/office/officeart/2005/8/layout/cycle2"/>
    <dgm:cxn modelId="{BE32F520-78F8-40E0-8738-362DAC617024}" type="presParOf" srcId="{D428F19C-A8D3-4893-AD7E-2BA65F02F820}" destId="{A9F3C989-90B4-4758-9A33-E49FCD0C7D74}" srcOrd="0" destOrd="1" presId="urn:microsoft.com/office/officeart/2005/8/layout/cycle2"/>
    <dgm:cxn modelId="{FE68DEC7-3657-4ECA-85A0-5867CAAA2DB1}" type="presOf" srcId="{485E5104-1EB8-413E-A70E-ADACDF839B14}" destId="{A9F3C989-90B4-4758-9A33-E49FCD0C7D74}" srcOrd="1" destOrd="0" presId="urn:microsoft.com/office/officeart/2005/8/layout/cycle2"/>
    <dgm:cxn modelId="{1AAD02F3-1823-4E3B-9661-6A5CBFF11750}" type="presParOf" srcId="{A15C1A26-8DF5-40E1-BCEB-A9F490C30D57}" destId="{ADA7BD43-8261-45C1-B84A-0D52FA1E4AE7}" srcOrd="2" destOrd="0" presId="urn:microsoft.com/office/officeart/2005/8/layout/cycle2"/>
    <dgm:cxn modelId="{0D208974-A522-4436-A3AD-CE4C520734DB}" type="presOf" srcId="{C850D67D-D455-40F2-BF40-958244ECBECF}" destId="{ADA7BD43-8261-45C1-B84A-0D52FA1E4AE7}" srcOrd="0" destOrd="0" presId="urn:microsoft.com/office/officeart/2005/8/layout/cycle2"/>
    <dgm:cxn modelId="{256EBBCB-2D8B-4753-B44A-5748F1111DE7}" type="presParOf" srcId="{A15C1A26-8DF5-40E1-BCEB-A9F490C30D57}" destId="{56F040CF-6F47-4847-8647-F5FDBC9F146A}" srcOrd="3" destOrd="0" presId="urn:microsoft.com/office/officeart/2005/8/layout/cycle2"/>
    <dgm:cxn modelId="{623A4259-A8E2-4425-9EA9-BB5D08F1167B}" type="presOf" srcId="{440047A4-99C5-4142-9A9A-791B1494D18D}" destId="{56F040CF-6F47-4847-8647-F5FDBC9F146A}" srcOrd="0" destOrd="0" presId="urn:microsoft.com/office/officeart/2005/8/layout/cycle2"/>
    <dgm:cxn modelId="{825C7E00-98B1-4A61-A368-E22E73E8C9B6}" type="presParOf" srcId="{56F040CF-6F47-4847-8647-F5FDBC9F146A}" destId="{625DDE57-EEE3-4179-988C-D68B639218F6}" srcOrd="0" destOrd="3" presId="urn:microsoft.com/office/officeart/2005/8/layout/cycle2"/>
    <dgm:cxn modelId="{AC80A584-A853-46B1-8D73-8A55A3B5B20F}" type="presOf" srcId="{440047A4-99C5-4142-9A9A-791B1494D18D}" destId="{625DDE57-EEE3-4179-988C-D68B639218F6}" srcOrd="1" destOrd="0" presId="urn:microsoft.com/office/officeart/2005/8/layout/cycle2"/>
    <dgm:cxn modelId="{044C09A8-58E1-4F6F-9501-E9AF9634B433}" type="presParOf" srcId="{A15C1A26-8DF5-40E1-BCEB-A9F490C30D57}" destId="{4DEB6BE5-009F-44B4-83FA-1FE41DB12AD9}" srcOrd="4" destOrd="0" presId="urn:microsoft.com/office/officeart/2005/8/layout/cycle2"/>
    <dgm:cxn modelId="{8F6E75AE-445A-4942-9FF9-CBB12894FBC3}" type="presOf" srcId="{B8C84936-1FF8-491C-957F-E93A0D56BE72}" destId="{4DEB6BE5-009F-44B4-83FA-1FE41DB12AD9}" srcOrd="0" destOrd="0" presId="urn:microsoft.com/office/officeart/2005/8/layout/cycle2"/>
    <dgm:cxn modelId="{E2D5F063-0ED2-4ED0-A617-CD850A77D404}" type="presParOf" srcId="{A15C1A26-8DF5-40E1-BCEB-A9F490C30D57}" destId="{212C6A32-E039-4B6C-B264-DA671275507E}" srcOrd="5" destOrd="0" presId="urn:microsoft.com/office/officeart/2005/8/layout/cycle2"/>
    <dgm:cxn modelId="{8A4C105F-5305-4295-B9C8-D449AFD8EDCD}" type="presOf" srcId="{1D27C24F-A927-4600-8878-8630ECEBD341}" destId="{212C6A32-E039-4B6C-B264-DA671275507E}" srcOrd="0" destOrd="0" presId="urn:microsoft.com/office/officeart/2005/8/layout/cycle2"/>
    <dgm:cxn modelId="{7AA36C8E-EE33-4E73-B013-6891CEA8BF4A}" type="presParOf" srcId="{212C6A32-E039-4B6C-B264-DA671275507E}" destId="{B2DF63D3-0027-42D6-BEB7-43AD254113F1}" srcOrd="0" destOrd="5" presId="urn:microsoft.com/office/officeart/2005/8/layout/cycle2"/>
    <dgm:cxn modelId="{BE71DA3B-2B55-48DE-8642-2B540CD946BB}" type="presOf" srcId="{1D27C24F-A927-4600-8878-8630ECEBD341}" destId="{B2DF63D3-0027-42D6-BEB7-43AD254113F1}" srcOrd="1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upo 1"/>
      <dsp:cNvGrpSpPr/>
    </dsp:nvGrpSpPr>
    <dsp:grpSpPr>
      <a:xfrm>
        <a:off x="0" y="0"/>
        <a:ext cx="11567160" cy="4671060"/>
        <a:chOff x="0" y="0"/>
        <a:chExt cx="11567160" cy="4671060"/>
      </a:xfrm>
    </dsp:grpSpPr>
    <dsp:sp modelId="{9027A074-C2B4-4B5C-8A24-9F326C135F2C}">
      <dsp:nvSpPr>
        <dsp:cNvPr id="3" name="Elipse 2"/>
        <dsp:cNvSpPr/>
      </dsp:nvSpPr>
      <dsp:spPr bwMode="white">
        <a:xfrm>
          <a:off x="4767707" y="0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LOREM IPSUM</a:t>
          </a:r>
          <a:endParaRPr lang="pt-BR" altLang="zh-CN" sz="1400" b="1"/>
        </a:p>
      </dsp:txBody>
      <dsp:txXfrm>
        <a:off x="4767707" y="0"/>
        <a:ext cx="2031745" cy="2031745"/>
      </dsp:txXfrm>
    </dsp:sp>
    <dsp:sp modelId="{D428F19C-A8D3-4893-AD7E-2BA65F02F820}">
      <dsp:nvSpPr>
        <dsp:cNvPr id="4" name="Seta para a direita 3"/>
        <dsp:cNvSpPr/>
      </dsp:nvSpPr>
      <dsp:spPr bwMode="white">
        <a:xfrm rot="3599999">
          <a:off x="6276278" y="1992673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3599999">
        <a:off x="6276278" y="1992673"/>
        <a:ext cx="538413" cy="685714"/>
      </dsp:txXfrm>
    </dsp:sp>
    <dsp:sp modelId="{ADA7BD43-8261-45C1-B84A-0D52FA1E4AE7}">
      <dsp:nvSpPr>
        <dsp:cNvPr id="5" name="Elipse 4"/>
        <dsp:cNvSpPr/>
      </dsp:nvSpPr>
      <dsp:spPr bwMode="white">
        <a:xfrm>
          <a:off x="6291516" y="2639315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>
            <a:hueOff val="-3690000"/>
            <a:satOff val="-5097"/>
            <a:lumOff val="-196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PRAESENT</a:t>
          </a:r>
          <a:endParaRPr lang="pt-BR" altLang="zh-CN" sz="1400" b="1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endParaRPr sz="6500"/>
        </a:p>
      </dsp:txBody>
      <dsp:txXfrm>
        <a:off x="6291516" y="2639315"/>
        <a:ext cx="2031745" cy="2031745"/>
      </dsp:txXfrm>
    </dsp:sp>
    <dsp:sp modelId="{56F040CF-6F47-4847-8647-F5FDBC9F146A}">
      <dsp:nvSpPr>
        <dsp:cNvPr id="6" name="Seta para a direita 5"/>
        <dsp:cNvSpPr/>
      </dsp:nvSpPr>
      <dsp:spPr bwMode="white">
        <a:xfrm rot="10800000">
          <a:off x="5514374" y="3312330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3">
          <a:schemeClr val="accent5">
            <a:hueOff val="-3690000"/>
            <a:satOff val="-5097"/>
            <a:lumOff val="-196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0800000">
        <a:off x="5514374" y="3312330"/>
        <a:ext cx="538413" cy="685714"/>
      </dsp:txXfrm>
    </dsp:sp>
    <dsp:sp modelId="{4DEB6BE5-009F-44B4-83FA-1FE41DB12AD9}">
      <dsp:nvSpPr>
        <dsp:cNvPr id="7" name="Elipse 6"/>
        <dsp:cNvSpPr/>
      </dsp:nvSpPr>
      <dsp:spPr bwMode="white">
        <a:xfrm>
          <a:off x="3243898" y="2639315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>
            <a:hueOff val="-7380000"/>
            <a:satOff val="-10195"/>
            <a:lumOff val="-3921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PHASELLUS</a:t>
          </a:r>
          <a:endParaRPr lang="pt-BR" altLang="zh-CN" sz="1400" b="1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endParaRPr lang="pt-BR" altLang="zh-CN" sz="1400" b="1"/>
        </a:p>
      </dsp:txBody>
      <dsp:txXfrm>
        <a:off x="3243898" y="2639315"/>
        <a:ext cx="2031745" cy="2031745"/>
      </dsp:txXfrm>
    </dsp:sp>
    <dsp:sp modelId="{212C6A32-E039-4B6C-B264-DA671275507E}">
      <dsp:nvSpPr>
        <dsp:cNvPr id="8" name="Seta para a direita 7"/>
        <dsp:cNvSpPr/>
      </dsp:nvSpPr>
      <dsp:spPr bwMode="white">
        <a:xfrm rot="-3599999">
          <a:off x="4752469" y="1992673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3">
          <a:schemeClr val="accent5">
            <a:hueOff val="-7380000"/>
            <a:satOff val="-10195"/>
            <a:lumOff val="-3921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-3599999">
        <a:off x="4752469" y="1992673"/>
        <a:ext cx="538413" cy="6857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#1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247" y="1279525"/>
            <a:ext cx="6141156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logomt-branc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2" name="Imagem 1" descr="cgemt - fundo virtual"/>
          <p:cNvPicPr>
            <a:picLocks noChangeAspect="1"/>
          </p:cNvPicPr>
          <p:nvPr/>
        </p:nvPicPr>
        <p:blipFill>
          <a:blip r:embed="rId3"/>
          <a:srcRect l="4624" t="29805" r="11667" b="31537"/>
          <a:stretch>
            <a:fillRect/>
          </a:stretch>
        </p:blipFill>
        <p:spPr>
          <a:xfrm>
            <a:off x="2688590" y="2281555"/>
            <a:ext cx="6815455" cy="1706880"/>
          </a:xfrm>
          <a:prstGeom prst="rect">
            <a:avLst/>
          </a:prstGeom>
        </p:spPr>
      </p:pic>
      <p:pic>
        <p:nvPicPr>
          <p:cNvPr id="3" name="Imagem 2" descr="mt-black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1115" y="5618798"/>
            <a:ext cx="2663190" cy="692785"/>
          </a:xfrm>
          <a:prstGeom prst="rect">
            <a:avLst/>
          </a:prstGeom>
        </p:spPr>
      </p:pic>
      <p:pic>
        <p:nvPicPr>
          <p:cNvPr id="6" name="Imagem 5" descr="a3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5275" y="5558790"/>
            <a:ext cx="1682115" cy="812800"/>
          </a:xfrm>
          <a:prstGeom prst="rect">
            <a:avLst/>
          </a:prstGeom>
        </p:spPr>
      </p:pic>
      <p:pic>
        <p:nvPicPr>
          <p:cNvPr id="11" name="Imagem 10" descr="cgemt"/>
          <p:cNvPicPr>
            <a:picLocks noChangeAspect="1"/>
          </p:cNvPicPr>
          <p:nvPr/>
        </p:nvPicPr>
        <p:blipFill>
          <a:blip r:embed="rId6"/>
          <a:srcRect l="6396" t="29524" r="4636" b="28707"/>
          <a:stretch>
            <a:fillRect/>
          </a:stretch>
        </p:blipFill>
        <p:spPr>
          <a:xfrm>
            <a:off x="10085705" y="538480"/>
            <a:ext cx="1498600" cy="175260"/>
          </a:xfrm>
          <a:prstGeom prst="rect">
            <a:avLst/>
          </a:prstGeom>
        </p:spPr>
      </p:pic>
      <p:pic>
        <p:nvPicPr>
          <p:cNvPr id="12" name="Imagem 11" descr="a3p"/>
          <p:cNvPicPr>
            <a:picLocks noChangeAspect="1"/>
          </p:cNvPicPr>
          <p:nvPr/>
        </p:nvPicPr>
        <p:blipFill>
          <a:blip r:embed="rId5"/>
          <a:srcRect l="1979" t="4233" r="2314" b="4719"/>
          <a:stretch>
            <a:fillRect/>
          </a:stretch>
        </p:blipFill>
        <p:spPr>
          <a:xfrm>
            <a:off x="645160" y="538480"/>
            <a:ext cx="1812290" cy="833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Espaço Reservado para Conteúdo 2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470275" y="1231265"/>
            <a:ext cx="5251450" cy="525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tângulo 1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15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5" name="Conector Reto 4"/>
          <p:cNvCxnSpPr/>
          <p:nvPr/>
        </p:nvCxnSpPr>
        <p:spPr>
          <a:xfrm>
            <a:off x="2653030" y="1309370"/>
            <a:ext cx="8931275" cy="0"/>
          </a:xfrm>
          <a:prstGeom prst="line">
            <a:avLst/>
          </a:prstGeom>
          <a:ln w="28575" cmpd="sng">
            <a:solidFill>
              <a:srgbClr val="F7C9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1514E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1514E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9" name="Imagem 8" descr="a3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695" y="499745"/>
            <a:ext cx="1893570" cy="9150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7" name="Diagrama 6"/>
          <p:cNvGraphicFramePr/>
          <p:nvPr/>
        </p:nvGraphicFramePr>
        <p:xfrm>
          <a:off x="312420" y="1587500"/>
          <a:ext cx="11567160" cy="4671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tângulo 1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15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3" name="Conector Reto 2"/>
          <p:cNvCxnSpPr/>
          <p:nvPr/>
        </p:nvCxnSpPr>
        <p:spPr>
          <a:xfrm>
            <a:off x="2653030" y="1309370"/>
            <a:ext cx="8931275" cy="0"/>
          </a:xfrm>
          <a:prstGeom prst="line">
            <a:avLst/>
          </a:prstGeom>
          <a:ln w="28575" cmpd="sng">
            <a:solidFill>
              <a:srgbClr val="F7C9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1514E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1514E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6" name="Imagem 5" descr="a3p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7695" y="499745"/>
            <a:ext cx="1893570" cy="9150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Retângulo 1"/>
          <p:cNvSpPr/>
          <p:nvPr/>
        </p:nvSpPr>
        <p:spPr>
          <a:xfrm>
            <a:off x="984250" y="1581150"/>
            <a:ext cx="10223500" cy="4794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graphicFrame>
        <p:nvGraphicFramePr>
          <p:cNvPr id="4" name="Espaço Reservado para Conteúdo 3"/>
          <p:cNvGraphicFramePr/>
          <p:nvPr>
            <p:ph sz="quarter" idx="13"/>
          </p:nvPr>
        </p:nvGraphicFramePr>
        <p:xfrm>
          <a:off x="1288415" y="1605915"/>
          <a:ext cx="9616440" cy="4712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Retângulo 2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15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5" name="Conector Reto 4"/>
          <p:cNvCxnSpPr/>
          <p:nvPr/>
        </p:nvCxnSpPr>
        <p:spPr>
          <a:xfrm>
            <a:off x="2653030" y="1309370"/>
            <a:ext cx="8931275" cy="0"/>
          </a:xfrm>
          <a:prstGeom prst="line">
            <a:avLst/>
          </a:prstGeom>
          <a:ln w="28575" cmpd="sng">
            <a:solidFill>
              <a:srgbClr val="F7C9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1514E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1514E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7" name="Imagem 6" descr="a3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695" y="499745"/>
            <a:ext cx="1893570" cy="9150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01514E"/>
                </a:solidFill>
                <a:latin typeface="Calibri" panose="020F0502020204030204" charset="0"/>
                <a:cs typeface="Calibri" panose="020F0502020204030204" charset="0"/>
              </a:rPr>
              <a:t>OBRIGADA!</a:t>
            </a:r>
            <a:endParaRPr lang="pt-BR" altLang="en-US" sz="6000" b="1">
              <a:solidFill>
                <a:srgbClr val="01514E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01514E"/>
                </a:solidFill>
                <a:latin typeface="Calibri" panose="020F0502020204030204" charset="0"/>
                <a:cs typeface="Calibri" panose="020F0502020204030204" charset="0"/>
              </a:rPr>
              <a:t>nome@cge.mt.gov.br</a:t>
            </a:r>
            <a:endParaRPr lang="pt-BR" altLang="en-US" sz="4000">
              <a:solidFill>
                <a:srgbClr val="01514E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7" name="Imagem 6" descr="mt-blac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1115" y="5618798"/>
            <a:ext cx="2663190" cy="692785"/>
          </a:xfrm>
          <a:prstGeom prst="rect">
            <a:avLst/>
          </a:prstGeom>
        </p:spPr>
      </p:pic>
      <p:pic>
        <p:nvPicPr>
          <p:cNvPr id="12" name="Imagem 11" descr="cgemt"/>
          <p:cNvPicPr>
            <a:picLocks noChangeAspect="1"/>
          </p:cNvPicPr>
          <p:nvPr/>
        </p:nvPicPr>
        <p:blipFill>
          <a:blip r:embed="rId3"/>
          <a:srcRect l="6396" t="29524" r="4636" b="28707"/>
          <a:stretch>
            <a:fillRect/>
          </a:stretch>
        </p:blipFill>
        <p:spPr>
          <a:xfrm>
            <a:off x="10085705" y="538480"/>
            <a:ext cx="1498600" cy="175260"/>
          </a:xfrm>
          <a:prstGeom prst="rect">
            <a:avLst/>
          </a:prstGeom>
        </p:spPr>
      </p:pic>
      <p:pic>
        <p:nvPicPr>
          <p:cNvPr id="13" name="Imagem 12" descr="a3p"/>
          <p:cNvPicPr>
            <a:picLocks noChangeAspect="1"/>
          </p:cNvPicPr>
          <p:nvPr/>
        </p:nvPicPr>
        <p:blipFill>
          <a:blip r:embed="rId4"/>
          <a:srcRect l="1979" t="4233" r="2314" b="4719"/>
          <a:stretch>
            <a:fillRect/>
          </a:stretch>
        </p:blipFill>
        <p:spPr>
          <a:xfrm>
            <a:off x="645160" y="538480"/>
            <a:ext cx="1812290" cy="83312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01514E"/>
                </a:solidFill>
                <a:latin typeface="Calibri" panose="020F0502020204030204" charset="0"/>
                <a:cs typeface="Calibri" panose="020F0502020204030204" charset="0"/>
              </a:rPr>
              <a:t>OBRIGADO!</a:t>
            </a:r>
            <a:endParaRPr lang="pt-BR" altLang="en-US" sz="6000" b="1">
              <a:solidFill>
                <a:srgbClr val="01514E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01514E"/>
                </a:solidFill>
                <a:latin typeface="Calibri" panose="020F0502020204030204" charset="0"/>
                <a:cs typeface="Calibri" panose="020F0502020204030204" charset="0"/>
              </a:rPr>
              <a:t>nome@cge.mt.gov.br</a:t>
            </a:r>
            <a:endParaRPr lang="pt-BR" altLang="en-US" sz="4000">
              <a:solidFill>
                <a:srgbClr val="01514E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11" name="Imagem 10" descr="mt-blac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0005" y="5621020"/>
            <a:ext cx="2654300" cy="690880"/>
          </a:xfrm>
          <a:prstGeom prst="rect">
            <a:avLst/>
          </a:prstGeom>
        </p:spPr>
      </p:pic>
      <p:pic>
        <p:nvPicPr>
          <p:cNvPr id="5" name="Imagem 4" descr="cgemt"/>
          <p:cNvPicPr>
            <a:picLocks noChangeAspect="1"/>
          </p:cNvPicPr>
          <p:nvPr/>
        </p:nvPicPr>
        <p:blipFill>
          <a:blip r:embed="rId3"/>
          <a:srcRect l="6396" t="29524" r="4636" b="28707"/>
          <a:stretch>
            <a:fillRect/>
          </a:stretch>
        </p:blipFill>
        <p:spPr>
          <a:xfrm>
            <a:off x="10085705" y="538480"/>
            <a:ext cx="1498600" cy="175260"/>
          </a:xfrm>
          <a:prstGeom prst="rect">
            <a:avLst/>
          </a:prstGeom>
        </p:spPr>
      </p:pic>
      <p:pic>
        <p:nvPicPr>
          <p:cNvPr id="7" name="Imagem 6" descr="a3p"/>
          <p:cNvPicPr>
            <a:picLocks noChangeAspect="1"/>
          </p:cNvPicPr>
          <p:nvPr/>
        </p:nvPicPr>
        <p:blipFill>
          <a:blip r:embed="rId4"/>
          <a:srcRect l="1979" t="4233" r="2314" b="4719"/>
          <a:stretch>
            <a:fillRect/>
          </a:stretch>
        </p:blipFill>
        <p:spPr>
          <a:xfrm>
            <a:off x="645160" y="538480"/>
            <a:ext cx="1812290" cy="8331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logomt-branc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2" name="Imagem 1" descr="cgemt - fundo virtual"/>
          <p:cNvPicPr>
            <a:picLocks noChangeAspect="1"/>
          </p:cNvPicPr>
          <p:nvPr/>
        </p:nvPicPr>
        <p:blipFill>
          <a:blip r:embed="rId3"/>
          <a:srcRect l="4624" t="29805" r="11667" b="31537"/>
          <a:stretch>
            <a:fillRect/>
          </a:stretch>
        </p:blipFill>
        <p:spPr>
          <a:xfrm>
            <a:off x="2688590" y="2281555"/>
            <a:ext cx="6815455" cy="1706880"/>
          </a:xfrm>
          <a:prstGeom prst="rect">
            <a:avLst/>
          </a:prstGeom>
        </p:spPr>
      </p:pic>
      <p:pic>
        <p:nvPicPr>
          <p:cNvPr id="3" name="Imagem 2" descr="mt-black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1115" y="5618798"/>
            <a:ext cx="2663190" cy="692785"/>
          </a:xfrm>
          <a:prstGeom prst="rect">
            <a:avLst/>
          </a:prstGeom>
        </p:spPr>
      </p:pic>
      <p:pic>
        <p:nvPicPr>
          <p:cNvPr id="6" name="Imagem 5" descr="a3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5275" y="5558790"/>
            <a:ext cx="1682115" cy="812800"/>
          </a:xfrm>
          <a:prstGeom prst="rect">
            <a:avLst/>
          </a:prstGeom>
        </p:spPr>
      </p:pic>
      <p:pic>
        <p:nvPicPr>
          <p:cNvPr id="4" name="Imagem 3" descr="cgemt"/>
          <p:cNvPicPr>
            <a:picLocks noChangeAspect="1"/>
          </p:cNvPicPr>
          <p:nvPr/>
        </p:nvPicPr>
        <p:blipFill>
          <a:blip r:embed="rId6"/>
          <a:srcRect l="6396" t="29524" r="4636" b="28707"/>
          <a:stretch>
            <a:fillRect/>
          </a:stretch>
        </p:blipFill>
        <p:spPr>
          <a:xfrm>
            <a:off x="10085705" y="538480"/>
            <a:ext cx="1498600" cy="175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15565"/>
            <a:ext cx="8001635" cy="171577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>
                <a:solidFill>
                  <a:srgbClr val="01514E"/>
                </a:solidFill>
                <a:latin typeface="Calibri" panose="020F0502020204030204" charset="0"/>
                <a:cs typeface="Calibri" panose="020F0502020204030204" charset="0"/>
              </a:rPr>
              <a:t>SEJAM</a:t>
            </a:r>
            <a:endParaRPr lang="pt-BR" altLang="en-US" sz="6000" b="1">
              <a:solidFill>
                <a:srgbClr val="01514E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01514E"/>
                </a:solidFill>
                <a:latin typeface="Calibri" panose="020F0502020204030204" charset="0"/>
                <a:cs typeface="Calibri" panose="020F0502020204030204" charset="0"/>
              </a:rPr>
              <a:t>BEM VINDOS</a:t>
            </a:r>
            <a:endParaRPr lang="pt-BR" altLang="en-US" sz="6000" b="1">
              <a:solidFill>
                <a:srgbClr val="01514E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14" name="Imagem 13" descr="mt-blac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1115" y="5618798"/>
            <a:ext cx="2663190" cy="692785"/>
          </a:xfrm>
          <a:prstGeom prst="rect">
            <a:avLst/>
          </a:prstGeom>
        </p:spPr>
      </p:pic>
      <p:pic>
        <p:nvPicPr>
          <p:cNvPr id="16" name="Imagem 15" descr="cgemt"/>
          <p:cNvPicPr>
            <a:picLocks noChangeAspect="1"/>
          </p:cNvPicPr>
          <p:nvPr/>
        </p:nvPicPr>
        <p:blipFill>
          <a:blip r:embed="rId3"/>
          <a:srcRect l="6396" t="29524" r="4636" b="28707"/>
          <a:stretch>
            <a:fillRect/>
          </a:stretch>
        </p:blipFill>
        <p:spPr>
          <a:xfrm>
            <a:off x="10085705" y="538480"/>
            <a:ext cx="1498600" cy="175260"/>
          </a:xfrm>
          <a:prstGeom prst="rect">
            <a:avLst/>
          </a:prstGeom>
        </p:spPr>
      </p:pic>
      <p:pic>
        <p:nvPicPr>
          <p:cNvPr id="17" name="Imagem 16" descr="a3p"/>
          <p:cNvPicPr>
            <a:picLocks noChangeAspect="1"/>
          </p:cNvPicPr>
          <p:nvPr/>
        </p:nvPicPr>
        <p:blipFill>
          <a:blip r:embed="rId4"/>
          <a:srcRect l="1979" t="4233" r="2314" b="4719"/>
          <a:stretch>
            <a:fillRect/>
          </a:stretch>
        </p:blipFill>
        <p:spPr>
          <a:xfrm>
            <a:off x="645160" y="538480"/>
            <a:ext cx="1812290" cy="8331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4"/>
          <p:cNvSpPr>
            <a:spLocks noGrp="1"/>
          </p:cNvSpPr>
          <p:nvPr>
            <p:ph type="subTitle" idx="1"/>
          </p:nvPr>
        </p:nvSpPr>
        <p:spPr>
          <a:xfrm>
            <a:off x="2138045" y="2760345"/>
            <a:ext cx="7916545" cy="1343660"/>
          </a:xfrm>
        </p:spPr>
        <p:txBody>
          <a:bodyPr>
            <a:noAutofit/>
          </a:bodyPr>
          <a:p>
            <a:pPr algn="ctr">
              <a:lnSpc>
                <a:spcPct val="90000"/>
              </a:lnSpc>
            </a:pPr>
            <a:r>
              <a:rPr lang="pt-BR" altLang="en-US" sz="3600" b="1">
                <a:solidFill>
                  <a:srgbClr val="01514E"/>
                </a:solidFill>
                <a:latin typeface="+mn-lt"/>
                <a:cs typeface="+mn-lt"/>
              </a:rPr>
              <a:t>Título, Calibri, Bold, Tamanho 36</a:t>
            </a:r>
            <a:endParaRPr lang="pt-BR" altLang="en-US" sz="3600" b="1">
              <a:solidFill>
                <a:srgbClr val="01514E"/>
              </a:solidFill>
              <a:latin typeface="+mn-lt"/>
              <a:cs typeface="+mn-lt"/>
            </a:endParaRPr>
          </a:p>
          <a:p>
            <a:pPr algn="ctr">
              <a:lnSpc>
                <a:spcPct val="90000"/>
              </a:lnSpc>
            </a:pPr>
            <a:r>
              <a:rPr lang="pt-BR" altLang="en-US" sz="3600">
                <a:solidFill>
                  <a:srgbClr val="01514E"/>
                </a:solidFill>
                <a:latin typeface="+mn-lt"/>
                <a:cs typeface="+mn-lt"/>
              </a:rPr>
              <a:t>Sub-título, Calibri, Tamanho 36</a:t>
            </a:r>
            <a:endParaRPr lang="pt-BR" altLang="en-US" sz="3600">
              <a:solidFill>
                <a:srgbClr val="01514E"/>
              </a:solidFill>
              <a:latin typeface="+mn-lt"/>
              <a:cs typeface="+mn-lt"/>
            </a:endParaRPr>
          </a:p>
        </p:txBody>
      </p:sp>
      <p:pic>
        <p:nvPicPr>
          <p:cNvPr id="5" name="Imagem 4" descr="mt-blac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1115" y="5618798"/>
            <a:ext cx="2663190" cy="692785"/>
          </a:xfrm>
          <a:prstGeom prst="rect">
            <a:avLst/>
          </a:prstGeom>
        </p:spPr>
      </p:pic>
      <p:pic>
        <p:nvPicPr>
          <p:cNvPr id="8" name="Imagem 7" descr="cgemt"/>
          <p:cNvPicPr>
            <a:picLocks noChangeAspect="1"/>
          </p:cNvPicPr>
          <p:nvPr/>
        </p:nvPicPr>
        <p:blipFill>
          <a:blip r:embed="rId3"/>
          <a:srcRect l="6396" t="29524" r="4636" b="28707"/>
          <a:stretch>
            <a:fillRect/>
          </a:stretch>
        </p:blipFill>
        <p:spPr>
          <a:xfrm>
            <a:off x="10085705" y="538480"/>
            <a:ext cx="1498600" cy="175260"/>
          </a:xfrm>
          <a:prstGeom prst="rect">
            <a:avLst/>
          </a:prstGeom>
        </p:spPr>
      </p:pic>
      <p:pic>
        <p:nvPicPr>
          <p:cNvPr id="10" name="Imagem 9" descr="a3p"/>
          <p:cNvPicPr>
            <a:picLocks noChangeAspect="1"/>
          </p:cNvPicPr>
          <p:nvPr/>
        </p:nvPicPr>
        <p:blipFill>
          <a:blip r:embed="rId4"/>
          <a:srcRect l="1979" t="4233" r="2314" b="4719"/>
          <a:stretch>
            <a:fillRect/>
          </a:stretch>
        </p:blipFill>
        <p:spPr>
          <a:xfrm>
            <a:off x="645160" y="538480"/>
            <a:ext cx="1812290" cy="8331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1074420" y="1573530"/>
            <a:ext cx="10043160" cy="4527550"/>
          </a:xfrm>
        </p:spPr>
        <p:txBody>
          <a:bodyPr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Lorem ipsum dolor sit amet, consectetur adipiscing elit.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Morbi efficitur justo mattis orci hendrerit aliquet vitae sed libero.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Vestibulum lobortis nibh quis sollicitudin tristique.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Fusce eget metus vitae nibh facilisis cursus.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15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2653030" y="1309370"/>
            <a:ext cx="8931275" cy="0"/>
          </a:xfrm>
          <a:prstGeom prst="line">
            <a:avLst/>
          </a:prstGeom>
          <a:ln w="28575" cmpd="sng">
            <a:solidFill>
              <a:srgbClr val="F7C9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1514E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1514E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6" name="Imagem 5" descr="a3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695" y="499745"/>
            <a:ext cx="1893570" cy="9150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929890"/>
            <a:ext cx="8001635" cy="100457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4000" b="1">
                <a:solidFill>
                  <a:srgbClr val="01514E"/>
                </a:solidFill>
                <a:latin typeface="Calibri" panose="020F0502020204030204" charset="0"/>
                <a:cs typeface="Calibri" panose="020F0502020204030204" charset="0"/>
              </a:rPr>
              <a:t>TÓPICO EM CAIXA ALTA,</a:t>
            </a:r>
            <a:endParaRPr lang="pt-BR" altLang="en-US" sz="4000" b="1">
              <a:solidFill>
                <a:srgbClr val="01514E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 b="1">
                <a:solidFill>
                  <a:srgbClr val="01514E"/>
                </a:solidFill>
                <a:latin typeface="Calibri" panose="020F0502020204030204" charset="0"/>
                <a:cs typeface="Calibri" panose="020F0502020204030204" charset="0"/>
              </a:rPr>
              <a:t>CALIBRI, BOLD, 40 PT</a:t>
            </a:r>
            <a:endParaRPr lang="pt-BR" altLang="en-US" sz="4000" b="1">
              <a:solidFill>
                <a:srgbClr val="01514E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5" name="Imagem 4" descr="mt-blac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1115" y="5618798"/>
            <a:ext cx="2663190" cy="692785"/>
          </a:xfrm>
          <a:prstGeom prst="rect">
            <a:avLst/>
          </a:prstGeom>
        </p:spPr>
      </p:pic>
      <p:pic>
        <p:nvPicPr>
          <p:cNvPr id="8" name="Imagem 7" descr="cgemt"/>
          <p:cNvPicPr>
            <a:picLocks noChangeAspect="1"/>
          </p:cNvPicPr>
          <p:nvPr/>
        </p:nvPicPr>
        <p:blipFill>
          <a:blip r:embed="rId3"/>
          <a:srcRect l="6396" t="29524" r="4636" b="28707"/>
          <a:stretch>
            <a:fillRect/>
          </a:stretch>
        </p:blipFill>
        <p:spPr>
          <a:xfrm>
            <a:off x="10085705" y="538480"/>
            <a:ext cx="1498600" cy="175260"/>
          </a:xfrm>
          <a:prstGeom prst="rect">
            <a:avLst/>
          </a:prstGeom>
        </p:spPr>
      </p:pic>
      <p:pic>
        <p:nvPicPr>
          <p:cNvPr id="12" name="Imagem 11" descr="a3p"/>
          <p:cNvPicPr>
            <a:picLocks noChangeAspect="1"/>
          </p:cNvPicPr>
          <p:nvPr/>
        </p:nvPicPr>
        <p:blipFill>
          <a:blip r:embed="rId4"/>
          <a:srcRect l="1979" t="4233" r="2314" b="4719"/>
          <a:stretch>
            <a:fillRect/>
          </a:stretch>
        </p:blipFill>
        <p:spPr>
          <a:xfrm>
            <a:off x="645160" y="538480"/>
            <a:ext cx="1812290" cy="8331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1" name="Imagem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721995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4378325" y="1477010"/>
            <a:ext cx="6739255" cy="4624070"/>
          </a:xfrm>
        </p:spPr>
        <p:txBody>
          <a:bodyPr>
            <a:no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Lorem ipsum dolor sit amet, consectetur adipiscing elit.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Morbi efficitur justo mattis orci hendrerit aliquet vitae sed libero.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Vestibulum lobortis nibh quis sollicitudin tristique.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Fusce eget metus vitae nibh facilisis cursus.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15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3" name="Conector Reto 2"/>
          <p:cNvCxnSpPr/>
          <p:nvPr/>
        </p:nvCxnSpPr>
        <p:spPr>
          <a:xfrm>
            <a:off x="2653030" y="1309370"/>
            <a:ext cx="8931275" cy="0"/>
          </a:xfrm>
          <a:prstGeom prst="line">
            <a:avLst/>
          </a:prstGeom>
          <a:ln w="28575" cmpd="sng">
            <a:solidFill>
              <a:srgbClr val="F7C9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1514E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1514E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6" name="Imagem 5" descr="a3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695" y="499745"/>
            <a:ext cx="1893570" cy="9150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4"/>
          <p:cNvSpPr>
            <a:spLocks noGrp="1"/>
          </p:cNvSpPr>
          <p:nvPr>
            <p:ph type="subTitle" idx="1"/>
          </p:nvPr>
        </p:nvSpPr>
        <p:spPr>
          <a:xfrm>
            <a:off x="726440" y="1710055"/>
            <a:ext cx="10552430" cy="3432810"/>
          </a:xfrm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r>
              <a:rPr lang="pt-BR" altLang="en-US" sz="4400" b="1" i="1">
                <a:solidFill>
                  <a:srgbClr val="01514E"/>
                </a:solidFill>
                <a:latin typeface="Calibri" panose="020F0502020204030204" charset="0"/>
                <a:cs typeface="Calibri" panose="020F0502020204030204" charset="0"/>
              </a:rPr>
              <a:t>"Neque porro quisquam est qui dolorem ipsum quia dolor sit amet, consectetur, adipisci velit..."</a:t>
            </a:r>
            <a:endParaRPr lang="pt-BR" altLang="en-US" sz="4400" b="1" i="1">
              <a:solidFill>
                <a:srgbClr val="01514E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100000"/>
              </a:lnSpc>
            </a:pPr>
            <a:endParaRPr lang="pt-BR" altLang="en-US" sz="1200" i="1">
              <a:solidFill>
                <a:srgbClr val="01514E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3200">
                <a:solidFill>
                  <a:srgbClr val="01514E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sz="3200">
              <a:solidFill>
                <a:srgbClr val="01514E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1800">
                <a:solidFill>
                  <a:srgbClr val="01514E"/>
                </a:solidFill>
                <a:latin typeface="Calibri" panose="020F0502020204030204" charset="0"/>
                <a:cs typeface="Calibri" panose="020F0502020204030204" charset="0"/>
              </a:rPr>
              <a:t>DOLOR SIT AMET</a:t>
            </a:r>
            <a:endParaRPr lang="pt-BR" altLang="en-US" sz="1800">
              <a:solidFill>
                <a:srgbClr val="01514E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8" name="Imagem 7" descr="mt-blac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1115" y="5618798"/>
            <a:ext cx="2663190" cy="692785"/>
          </a:xfrm>
          <a:prstGeom prst="rect">
            <a:avLst/>
          </a:prstGeom>
        </p:spPr>
      </p:pic>
      <p:pic>
        <p:nvPicPr>
          <p:cNvPr id="12" name="Imagem 11" descr="cgemt"/>
          <p:cNvPicPr>
            <a:picLocks noChangeAspect="1"/>
          </p:cNvPicPr>
          <p:nvPr/>
        </p:nvPicPr>
        <p:blipFill>
          <a:blip r:embed="rId3"/>
          <a:srcRect l="6396" t="29524" r="4636" b="28707"/>
          <a:stretch>
            <a:fillRect/>
          </a:stretch>
        </p:blipFill>
        <p:spPr>
          <a:xfrm>
            <a:off x="10085705" y="538480"/>
            <a:ext cx="1498600" cy="175260"/>
          </a:xfrm>
          <a:prstGeom prst="rect">
            <a:avLst/>
          </a:prstGeom>
        </p:spPr>
      </p:pic>
      <p:pic>
        <p:nvPicPr>
          <p:cNvPr id="13" name="Imagem 12" descr="a3p"/>
          <p:cNvPicPr>
            <a:picLocks noChangeAspect="1"/>
          </p:cNvPicPr>
          <p:nvPr/>
        </p:nvPicPr>
        <p:blipFill>
          <a:blip r:embed="rId4"/>
          <a:srcRect l="1979" t="4233" r="2314" b="4719"/>
          <a:stretch>
            <a:fillRect/>
          </a:stretch>
        </p:blipFill>
        <p:spPr>
          <a:xfrm>
            <a:off x="645160" y="538480"/>
            <a:ext cx="1812290" cy="8331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Imagem 3"/>
          <p:cNvPicPr/>
          <p:nvPr/>
        </p:nvPicPr>
        <p:blipFill>
          <a:blip r:embed="rId2"/>
          <a:stretch>
            <a:fillRect/>
          </a:stretch>
        </p:blipFill>
        <p:spPr>
          <a:xfrm>
            <a:off x="7265035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Espaço Reservado para Conteúdo 6"/>
          <p:cNvSpPr>
            <a:spLocks noGrp="1"/>
          </p:cNvSpPr>
          <p:nvPr/>
        </p:nvSpPr>
        <p:spPr>
          <a:xfrm>
            <a:off x="6333490" y="5302885"/>
            <a:ext cx="5215255" cy="766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altLang="en-US" b="1">
                <a:solidFill>
                  <a:srgbClr val="01514E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b="1">
              <a:solidFill>
                <a:srgbClr val="01514E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6" name="Imagem 5"/>
          <p:cNvPicPr/>
          <p:nvPr/>
        </p:nvPicPr>
        <p:blipFill>
          <a:blip r:embed="rId2"/>
          <a:stretch>
            <a:fillRect/>
          </a:stretch>
        </p:blipFill>
        <p:spPr>
          <a:xfrm>
            <a:off x="1576070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Espaço Reservado para Conteúdo 6"/>
          <p:cNvSpPr>
            <a:spLocks noGrp="1"/>
          </p:cNvSpPr>
          <p:nvPr/>
        </p:nvSpPr>
        <p:spPr>
          <a:xfrm>
            <a:off x="644525" y="5302885"/>
            <a:ext cx="5215255" cy="766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altLang="en-US" b="1">
                <a:solidFill>
                  <a:srgbClr val="01514E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b="1">
              <a:solidFill>
                <a:srgbClr val="01514E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0151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5" name="Conector Reto 4"/>
          <p:cNvCxnSpPr/>
          <p:nvPr/>
        </p:nvCxnSpPr>
        <p:spPr>
          <a:xfrm>
            <a:off x="2653030" y="1309370"/>
            <a:ext cx="8931275" cy="0"/>
          </a:xfrm>
          <a:prstGeom prst="line">
            <a:avLst/>
          </a:prstGeom>
          <a:ln w="28575" cmpd="sng">
            <a:solidFill>
              <a:srgbClr val="F7C95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01514E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01514E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9" name="Imagem 8" descr="a3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695" y="499745"/>
            <a:ext cx="1893570" cy="9150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01514E"/>
                </a:solidFill>
                <a:latin typeface="Calibri" panose="020F0502020204030204" charset="0"/>
                <a:cs typeface="Calibri" panose="020F0502020204030204" charset="0"/>
              </a:rPr>
              <a:t>INTERVALO</a:t>
            </a:r>
            <a:endParaRPr lang="pt-BR" altLang="en-US" sz="6000" b="1">
              <a:solidFill>
                <a:srgbClr val="01514E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01514E"/>
                </a:solidFill>
                <a:latin typeface="Calibri" panose="020F0502020204030204" charset="0"/>
                <a:cs typeface="Calibri" panose="020F0502020204030204" charset="0"/>
              </a:rPr>
              <a:t>Voltamos já!</a:t>
            </a:r>
            <a:endParaRPr lang="pt-BR" altLang="en-US" sz="4000">
              <a:solidFill>
                <a:srgbClr val="01514E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10" name="Imagem 9" descr="mt-blac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1115" y="5618798"/>
            <a:ext cx="2663190" cy="692785"/>
          </a:xfrm>
          <a:prstGeom prst="rect">
            <a:avLst/>
          </a:prstGeom>
        </p:spPr>
      </p:pic>
      <p:pic>
        <p:nvPicPr>
          <p:cNvPr id="13" name="Imagem 12" descr="cgemt"/>
          <p:cNvPicPr>
            <a:picLocks noChangeAspect="1"/>
          </p:cNvPicPr>
          <p:nvPr/>
        </p:nvPicPr>
        <p:blipFill>
          <a:blip r:embed="rId3"/>
          <a:srcRect l="6396" t="29524" r="4636" b="28707"/>
          <a:stretch>
            <a:fillRect/>
          </a:stretch>
        </p:blipFill>
        <p:spPr>
          <a:xfrm>
            <a:off x="10085705" y="538480"/>
            <a:ext cx="1498600" cy="175260"/>
          </a:xfrm>
          <a:prstGeom prst="rect">
            <a:avLst/>
          </a:prstGeom>
        </p:spPr>
      </p:pic>
      <p:pic>
        <p:nvPicPr>
          <p:cNvPr id="14" name="Imagem 13" descr="a3p"/>
          <p:cNvPicPr>
            <a:picLocks noChangeAspect="1"/>
          </p:cNvPicPr>
          <p:nvPr/>
        </p:nvPicPr>
        <p:blipFill>
          <a:blip r:embed="rId4"/>
          <a:srcRect l="1979" t="4233" r="2314" b="4719"/>
          <a:stretch>
            <a:fillRect/>
          </a:stretch>
        </p:blipFill>
        <p:spPr>
          <a:xfrm>
            <a:off x="645160" y="538480"/>
            <a:ext cx="1812290" cy="8331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1168</Words>
  <Application>WPS Presentation</Application>
  <PresentationFormat>宽屏</PresentationFormat>
  <Paragraphs>61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黑体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86435400130</cp:lastModifiedBy>
  <cp:revision>21</cp:revision>
  <dcterms:created xsi:type="dcterms:W3CDTF">2022-10-17T16:56:00Z</dcterms:created>
  <dcterms:modified xsi:type="dcterms:W3CDTF">2024-09-19T13:44:11Z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1046-12.2.0.13431</vt:lpwstr>
  </property>
  <property fmtid="{D5CDD505-2E9C-101B-9397-08002B2CF9AE}" pid="3" name="ICV">
    <vt:lpwstr>1B297B7B4F2C4C06B98DA77753A291DF_13</vt:lpwstr>
  </property>
</Properties>
</file>