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19" r:id="rId3"/>
    <p:sldId id="307" r:id="rId4"/>
    <p:sldId id="309" r:id="rId5"/>
    <p:sldId id="274" r:id="rId6"/>
    <p:sldId id="308" r:id="rId7"/>
    <p:sldId id="342" r:id="rId8"/>
    <p:sldId id="311" r:id="rId9"/>
    <p:sldId id="344" r:id="rId10"/>
    <p:sldId id="313" r:id="rId11"/>
    <p:sldId id="345" r:id="rId12"/>
    <p:sldId id="346" r:id="rId13"/>
    <p:sldId id="347" r:id="rId14"/>
    <p:sldId id="317" r:id="rId15"/>
    <p:sldId id="318" r:id="rId16"/>
    <p:sldId id="349" r:id="rId17"/>
  </p:sldIdLst>
  <p:sldSz cx="12192000" cy="6858000"/>
  <p:notesSz cx="7103745" cy="10234295"/>
  <p:embeddedFontLst>
    <p:embeddedFont>
      <p:font typeface="SimSun" panose="02010600030101010101" pitchFamily="2" charset="-122"/>
      <p:regular r:id="rId24"/>
    </p:embeddedFont>
    <p:embeddedFont>
      <p:font typeface="Calibri Light" panose="020F0302020204030204" pitchFamily="34" charset="0"/>
      <p:regular r:id="rId25"/>
      <p:italic r:id="rId26"/>
    </p:embeddedFont>
    <p:embeddedFont>
      <p:font typeface="Calibri" panose="020F0502020204030204" charset="0"/>
      <p:regular r:id="rId27"/>
      <p:bold r:id="rId28"/>
      <p:italic r:id="rId29"/>
      <p:boldItalic r:id="rId30"/>
    </p:embeddedFont>
    <p:embeddedFont>
      <p:font typeface="Microsoft YaHei" panose="020B0503020204020204" charset="-122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86435400130" initials="8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961E"/>
    <a:srgbClr val="004074"/>
    <a:srgbClr val="00A9FD"/>
    <a:srgbClr val="006EFD"/>
    <a:srgbClr val="191E35"/>
    <a:srgbClr val="2AB3F0"/>
    <a:srgbClr val="1A1F4E"/>
    <a:srgbClr val="00417E"/>
    <a:srgbClr val="1C1C1C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7" d="100"/>
          <a:sy n="117" d="100"/>
        </p:scale>
        <p:origin x="510" y="102"/>
      </p:cViewPr>
      <p:guideLst>
        <p:guide orient="horz" pos="2188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font" Target="fonts/font8.fntdata"/><Relationship Id="rId30" Type="http://schemas.openxmlformats.org/officeDocument/2006/relationships/font" Target="fonts/font7.fntdata"/><Relationship Id="rId3" Type="http://schemas.openxmlformats.org/officeDocument/2006/relationships/slide" Target="slides/slide1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pt-BR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Série 1</c:v>
                </c:pt>
              </c:strCache>
            </c:strRef>
          </c:tx>
          <c:spPr>
            <a:ln w="28575" cap="rnd">
              <a:solidFill>
                <a:schemeClr val="accent4">
                  <a:shade val="65000"/>
                </a:schemeClr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Categoria 1</c:v>
                </c:pt>
                <c:pt idx="1">
                  <c:v>Categoria 2</c:v>
                </c:pt>
                <c:pt idx="2">
                  <c:v>Categoria 3</c:v>
                </c:pt>
                <c:pt idx="3">
                  <c:v>Categoria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Série 2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Categoria 1</c:v>
                </c:pt>
                <c:pt idx="1">
                  <c:v>Categoria 2</c:v>
                </c:pt>
                <c:pt idx="2">
                  <c:v>Categoria 3</c:v>
                </c:pt>
                <c:pt idx="3">
                  <c:v>Categoria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Série 3</c:v>
                </c:pt>
              </c:strCache>
            </c:strRef>
          </c:tx>
          <c:spPr>
            <a:ln w="28575" cap="rnd">
              <a:solidFill>
                <a:schemeClr val="accent4">
                  <a:tint val="65000"/>
                </a:schemeClr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Categoria 1</c:v>
                </c:pt>
                <c:pt idx="1">
                  <c:v>Categoria 2</c:v>
                </c:pt>
                <c:pt idx="2">
                  <c:v>Categoria 3</c:v>
                </c:pt>
                <c:pt idx="3">
                  <c:v>Categoria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724027170"/>
        <c:axId val="40509837"/>
      </c:lineChart>
      <c:catAx>
        <c:axId val="724027170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pt-BR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0509837"/>
        <c:crosses val="autoZero"/>
        <c:auto val="1"/>
        <c:lblAlgn val="ctr"/>
        <c:lblOffset val="100"/>
        <c:noMultiLvlLbl val="0"/>
      </c:catAx>
      <c:valAx>
        <c:axId val="4050983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pt-BR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2402717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pt-BR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t-BR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0F747F6-A844-4E8F-A0A0-423B86FE2B27}" type="doc">
      <dgm:prSet loTypeId="cycle" loCatId="cycle" qsTypeId="urn:microsoft.com/office/officeart/2005/8/quickstyle/simple1" qsCatId="simple" csTypeId="urn:microsoft.com/office/officeart/2005/8/colors/accent4_5" csCatId="accent1" phldr="0"/>
      <dgm:spPr/>
      <dgm:t>
        <a:bodyPr/>
        <a:lstStyle/>
        <a:p>
          <a:endParaRPr lang="zh-CN" altLang="en-US"/>
        </a:p>
      </dgm:t>
    </dgm:pt>
    <dgm:pt modelId="{BE1D93E0-1064-4E35-84F1-274817A8FA14}">
      <dgm:prSet phldrT="[Texto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LOREM IPSUM</a:t>
          </a:r>
          <a:r>
            <a:rPr lang="pt-BR" altLang="zh-CN" sz="1400" b="1"/>
            <a:t/>
          </a:r>
          <a:endParaRPr lang="pt-BR" altLang="zh-CN" sz="1400" b="1"/>
        </a:p>
      </dgm:t>
    </dgm:pt>
    <dgm:pt modelId="{B76F6F1F-7313-47A5-BC2E-994D915C21FA}" cxnId="{EB8EB7DF-2448-4CE1-9BCE-9DE81F803D1F}" type="parTrans">
      <dgm:prSet/>
      <dgm:spPr/>
      <dgm:t>
        <a:bodyPr/>
        <a:lstStyle/>
        <a:p>
          <a:endParaRPr lang="zh-CN" altLang="en-US"/>
        </a:p>
      </dgm:t>
    </dgm:pt>
    <dgm:pt modelId="{485E5104-1EB8-413E-A70E-ADACDF839B14}" cxnId="{EB8EB7DF-2448-4CE1-9BCE-9DE81F803D1F}" type="sibTrans">
      <dgm:prSet/>
      <dgm:spPr/>
      <dgm:t>
        <a:bodyPr/>
        <a:lstStyle/>
        <a:p>
          <a:endParaRPr lang="zh-CN" altLang="en-US"/>
        </a:p>
      </dgm:t>
    </dgm:pt>
    <dgm:pt modelId="{C850D67D-D455-40F2-BF40-958244ECBECF}">
      <dgm:prSet phldrT="[Texto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PRAESENT</a:t>
          </a:r>
          <a:r>
            <a:rPr lang="pt-BR" altLang="zh-CN" sz="1400" b="1"/>
            <a:t/>
          </a:r>
          <a:endParaRPr lang="pt-BR" altLang="zh-CN" sz="1400" b="1"/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SOLLICITUDIN</a:t>
          </a:r>
          <a:r>
            <a:rPr sz="6500"/>
            <a:t/>
          </a:r>
          <a:endParaRPr sz="6500"/>
        </a:p>
      </dgm:t>
    </dgm:pt>
    <dgm:pt modelId="{815BEECE-237C-451B-AD1A-99AD91077DC5}" cxnId="{9BD3089F-2FCE-49B3-9B71-66F5D416378B}" type="parTrans">
      <dgm:prSet/>
      <dgm:spPr/>
      <dgm:t>
        <a:bodyPr/>
        <a:lstStyle/>
        <a:p>
          <a:endParaRPr lang="zh-CN" altLang="en-US"/>
        </a:p>
      </dgm:t>
    </dgm:pt>
    <dgm:pt modelId="{440047A4-99C5-4142-9A9A-791B1494D18D}" cxnId="{9BD3089F-2FCE-49B3-9B71-66F5D416378B}" type="sibTrans">
      <dgm:prSet/>
      <dgm:spPr/>
      <dgm:t>
        <a:bodyPr/>
        <a:lstStyle/>
        <a:p>
          <a:endParaRPr lang="zh-CN" altLang="en-US"/>
        </a:p>
      </dgm:t>
    </dgm:pt>
    <dgm:pt modelId="{B8C84936-1FF8-491C-957F-E93A0D56BE72}">
      <dgm:prSet phldrT="[Texto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PHASELLUS</a:t>
          </a:r>
          <a:endParaRPr lang="pt-BR" altLang="zh-CN" sz="1400" b="1"/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SOLLICITUDIN</a:t>
          </a:r>
          <a:r>
            <a:rPr lang="pt-BR" altLang="zh-CN" sz="1400" b="1"/>
            <a:t/>
          </a:r>
          <a:endParaRPr lang="pt-BR" altLang="zh-CN" sz="1400" b="1"/>
        </a:p>
      </dgm:t>
    </dgm:pt>
    <dgm:pt modelId="{0A3DB1B2-EEAB-46E8-83B7-3C75439F76AD}" cxnId="{AD0FA1D3-A6BF-46B5-981D-13214AE8D860}" type="parTrans">
      <dgm:prSet/>
      <dgm:spPr/>
      <dgm:t>
        <a:bodyPr/>
        <a:lstStyle/>
        <a:p>
          <a:endParaRPr lang="zh-CN" altLang="en-US"/>
        </a:p>
      </dgm:t>
    </dgm:pt>
    <dgm:pt modelId="{1D27C24F-A927-4600-8878-8630ECEBD341}" cxnId="{AD0FA1D3-A6BF-46B5-981D-13214AE8D860}" type="sibTrans">
      <dgm:prSet/>
      <dgm:spPr/>
      <dgm:t>
        <a:bodyPr/>
        <a:lstStyle/>
        <a:p>
          <a:endParaRPr lang="zh-CN" altLang="en-US"/>
        </a:p>
      </dgm:t>
    </dgm:pt>
    <dgm:pt modelId="{A15C1A26-8DF5-40E1-BCEB-A9F490C30D57}" type="pres">
      <dgm:prSet presAssocID="{00F747F6-A844-4E8F-A0A0-423B86FE2B27}" presName="cycle" presStyleCnt="0">
        <dgm:presLayoutVars>
          <dgm:dir/>
          <dgm:resizeHandles val="exact"/>
        </dgm:presLayoutVars>
      </dgm:prSet>
      <dgm:spPr/>
    </dgm:pt>
    <dgm:pt modelId="{9027A074-C2B4-4B5C-8A24-9F326C135F2C}" type="pres">
      <dgm:prSet presAssocID="{BE1D93E0-1064-4E35-84F1-274817A8FA14}" presName="node" presStyleLbl="node1" presStyleIdx="0" presStyleCnt="3">
        <dgm:presLayoutVars>
          <dgm:bulletEnabled val="1"/>
        </dgm:presLayoutVars>
      </dgm:prSet>
      <dgm:spPr/>
    </dgm:pt>
    <dgm:pt modelId="{D428F19C-A8D3-4893-AD7E-2BA65F02F820}" type="pres">
      <dgm:prSet presAssocID="{485E5104-1EB8-413E-A70E-ADACDF839B14}" presName="sibTrans" presStyleLbl="sibTrans2D1" presStyleIdx="0" presStyleCnt="3"/>
      <dgm:spPr/>
    </dgm:pt>
    <dgm:pt modelId="{A9F3C989-90B4-4758-9A33-E49FCD0C7D74}" type="pres">
      <dgm:prSet presAssocID="{485E5104-1EB8-413E-A70E-ADACDF839B14}" presName="connectorText" presStyleCnt="0"/>
      <dgm:spPr/>
    </dgm:pt>
    <dgm:pt modelId="{ADA7BD43-8261-45C1-B84A-0D52FA1E4AE7}" type="pres">
      <dgm:prSet presAssocID="{C850D67D-D455-40F2-BF40-958244ECBECF}" presName="node" presStyleLbl="node1" presStyleIdx="1" presStyleCnt="3">
        <dgm:presLayoutVars>
          <dgm:bulletEnabled val="1"/>
        </dgm:presLayoutVars>
      </dgm:prSet>
      <dgm:spPr/>
    </dgm:pt>
    <dgm:pt modelId="{56F040CF-6F47-4847-8647-F5FDBC9F146A}" type="pres">
      <dgm:prSet presAssocID="{440047A4-99C5-4142-9A9A-791B1494D18D}" presName="sibTrans" presStyleLbl="sibTrans2D1" presStyleIdx="1" presStyleCnt="3"/>
      <dgm:spPr/>
    </dgm:pt>
    <dgm:pt modelId="{625DDE57-EEE3-4179-988C-D68B639218F6}" type="pres">
      <dgm:prSet presAssocID="{440047A4-99C5-4142-9A9A-791B1494D18D}" presName="connectorText" presStyleCnt="0"/>
      <dgm:spPr/>
    </dgm:pt>
    <dgm:pt modelId="{4DEB6BE5-009F-44B4-83FA-1FE41DB12AD9}" type="pres">
      <dgm:prSet presAssocID="{B8C84936-1FF8-491C-957F-E93A0D56BE72}" presName="node" presStyleLbl="node1" presStyleIdx="2" presStyleCnt="3">
        <dgm:presLayoutVars>
          <dgm:bulletEnabled val="1"/>
        </dgm:presLayoutVars>
      </dgm:prSet>
      <dgm:spPr/>
    </dgm:pt>
    <dgm:pt modelId="{212C6A32-E039-4B6C-B264-DA671275507E}" type="pres">
      <dgm:prSet presAssocID="{1D27C24F-A927-4600-8878-8630ECEBD341}" presName="sibTrans" presStyleLbl="sibTrans2D1" presStyleIdx="2" presStyleCnt="3"/>
      <dgm:spPr/>
    </dgm:pt>
    <dgm:pt modelId="{B2DF63D3-0027-42D6-BEB7-43AD254113F1}" type="pres">
      <dgm:prSet presAssocID="{1D27C24F-A927-4600-8878-8630ECEBD341}" presName="connectorText" presStyleCnt="0"/>
      <dgm:spPr/>
    </dgm:pt>
  </dgm:ptLst>
  <dgm:cxnLst>
    <dgm:cxn modelId="{EB8EB7DF-2448-4CE1-9BCE-9DE81F803D1F}" srcId="{00F747F6-A844-4E8F-A0A0-423B86FE2B27}" destId="{BE1D93E0-1064-4E35-84F1-274817A8FA14}" srcOrd="0" destOrd="0" parTransId="{B76F6F1F-7313-47A5-BC2E-994D915C21FA}" sibTransId="{485E5104-1EB8-413E-A70E-ADACDF839B14}"/>
    <dgm:cxn modelId="{9BD3089F-2FCE-49B3-9B71-66F5D416378B}" srcId="{00F747F6-A844-4E8F-A0A0-423B86FE2B27}" destId="{C850D67D-D455-40F2-BF40-958244ECBECF}" srcOrd="1" destOrd="0" parTransId="{815BEECE-237C-451B-AD1A-99AD91077DC5}" sibTransId="{440047A4-99C5-4142-9A9A-791B1494D18D}"/>
    <dgm:cxn modelId="{AD0FA1D3-A6BF-46B5-981D-13214AE8D860}" srcId="{00F747F6-A844-4E8F-A0A0-423B86FE2B27}" destId="{B8C84936-1FF8-491C-957F-E93A0D56BE72}" srcOrd="2" destOrd="0" parTransId="{0A3DB1B2-EEAB-46E8-83B7-3C75439F76AD}" sibTransId="{1D27C24F-A927-4600-8878-8630ECEBD341}"/>
    <dgm:cxn modelId="{F88A077B-813C-4911-9F3D-F17B6A2417D0}" type="presOf" srcId="{00F747F6-A844-4E8F-A0A0-423B86FE2B27}" destId="{A15C1A26-8DF5-40E1-BCEB-A9F490C30D57}" srcOrd="0" destOrd="0" presId="urn:microsoft.com/office/officeart/2005/8/layout/cycle2"/>
    <dgm:cxn modelId="{42270CA8-137D-470E-B917-26B38ABCE486}" type="presParOf" srcId="{A15C1A26-8DF5-40E1-BCEB-A9F490C30D57}" destId="{9027A074-C2B4-4B5C-8A24-9F326C135F2C}" srcOrd="0" destOrd="0" presId="urn:microsoft.com/office/officeart/2005/8/layout/cycle2"/>
    <dgm:cxn modelId="{1EABAC57-715C-4831-9200-C6401F203E3E}" type="presOf" srcId="{BE1D93E0-1064-4E35-84F1-274817A8FA14}" destId="{9027A074-C2B4-4B5C-8A24-9F326C135F2C}" srcOrd="0" destOrd="0" presId="urn:microsoft.com/office/officeart/2005/8/layout/cycle2"/>
    <dgm:cxn modelId="{CE3B74BE-55A1-4731-92EC-BCAD3CC13DA8}" type="presParOf" srcId="{A15C1A26-8DF5-40E1-BCEB-A9F490C30D57}" destId="{D428F19C-A8D3-4893-AD7E-2BA65F02F820}" srcOrd="1" destOrd="0" presId="urn:microsoft.com/office/officeart/2005/8/layout/cycle2"/>
    <dgm:cxn modelId="{D6EA4CC5-F8DF-4590-BD8E-5B3EA95E4454}" type="presOf" srcId="{485E5104-1EB8-413E-A70E-ADACDF839B14}" destId="{D428F19C-A8D3-4893-AD7E-2BA65F02F820}" srcOrd="0" destOrd="0" presId="urn:microsoft.com/office/officeart/2005/8/layout/cycle2"/>
    <dgm:cxn modelId="{BE32F520-78F8-40E0-8738-362DAC617024}" type="presParOf" srcId="{D428F19C-A8D3-4893-AD7E-2BA65F02F820}" destId="{A9F3C989-90B4-4758-9A33-E49FCD0C7D74}" srcOrd="0" destOrd="1" presId="urn:microsoft.com/office/officeart/2005/8/layout/cycle2"/>
    <dgm:cxn modelId="{FE68DEC7-3657-4ECA-85A0-5867CAAA2DB1}" type="presOf" srcId="{485E5104-1EB8-413E-A70E-ADACDF839B14}" destId="{A9F3C989-90B4-4758-9A33-E49FCD0C7D74}" srcOrd="1" destOrd="0" presId="urn:microsoft.com/office/officeart/2005/8/layout/cycle2"/>
    <dgm:cxn modelId="{1AAD02F3-1823-4E3B-9661-6A5CBFF11750}" type="presParOf" srcId="{A15C1A26-8DF5-40E1-BCEB-A9F490C30D57}" destId="{ADA7BD43-8261-45C1-B84A-0D52FA1E4AE7}" srcOrd="2" destOrd="0" presId="urn:microsoft.com/office/officeart/2005/8/layout/cycle2"/>
    <dgm:cxn modelId="{0D208974-A522-4436-A3AD-CE4C520734DB}" type="presOf" srcId="{C850D67D-D455-40F2-BF40-958244ECBECF}" destId="{ADA7BD43-8261-45C1-B84A-0D52FA1E4AE7}" srcOrd="0" destOrd="0" presId="urn:microsoft.com/office/officeart/2005/8/layout/cycle2"/>
    <dgm:cxn modelId="{256EBBCB-2D8B-4753-B44A-5748F1111DE7}" type="presParOf" srcId="{A15C1A26-8DF5-40E1-BCEB-A9F490C30D57}" destId="{56F040CF-6F47-4847-8647-F5FDBC9F146A}" srcOrd="3" destOrd="0" presId="urn:microsoft.com/office/officeart/2005/8/layout/cycle2"/>
    <dgm:cxn modelId="{623A4259-A8E2-4425-9EA9-BB5D08F1167B}" type="presOf" srcId="{440047A4-99C5-4142-9A9A-791B1494D18D}" destId="{56F040CF-6F47-4847-8647-F5FDBC9F146A}" srcOrd="0" destOrd="0" presId="urn:microsoft.com/office/officeart/2005/8/layout/cycle2"/>
    <dgm:cxn modelId="{825C7E00-98B1-4A61-A368-E22E73E8C9B6}" type="presParOf" srcId="{56F040CF-6F47-4847-8647-F5FDBC9F146A}" destId="{625DDE57-EEE3-4179-988C-D68B639218F6}" srcOrd="0" destOrd="3" presId="urn:microsoft.com/office/officeart/2005/8/layout/cycle2"/>
    <dgm:cxn modelId="{AC80A584-A853-46B1-8D73-8A55A3B5B20F}" type="presOf" srcId="{440047A4-99C5-4142-9A9A-791B1494D18D}" destId="{625DDE57-EEE3-4179-988C-D68B639218F6}" srcOrd="1" destOrd="0" presId="urn:microsoft.com/office/officeart/2005/8/layout/cycle2"/>
    <dgm:cxn modelId="{044C09A8-58E1-4F6F-9501-E9AF9634B433}" type="presParOf" srcId="{A15C1A26-8DF5-40E1-BCEB-A9F490C30D57}" destId="{4DEB6BE5-009F-44B4-83FA-1FE41DB12AD9}" srcOrd="4" destOrd="0" presId="urn:microsoft.com/office/officeart/2005/8/layout/cycle2"/>
    <dgm:cxn modelId="{8F6E75AE-445A-4942-9FF9-CBB12894FBC3}" type="presOf" srcId="{B8C84936-1FF8-491C-957F-E93A0D56BE72}" destId="{4DEB6BE5-009F-44B4-83FA-1FE41DB12AD9}" srcOrd="0" destOrd="0" presId="urn:microsoft.com/office/officeart/2005/8/layout/cycle2"/>
    <dgm:cxn modelId="{E2D5F063-0ED2-4ED0-A617-CD850A77D404}" type="presParOf" srcId="{A15C1A26-8DF5-40E1-BCEB-A9F490C30D57}" destId="{212C6A32-E039-4B6C-B264-DA671275507E}" srcOrd="5" destOrd="0" presId="urn:microsoft.com/office/officeart/2005/8/layout/cycle2"/>
    <dgm:cxn modelId="{8A4C105F-5305-4295-B9C8-D449AFD8EDCD}" type="presOf" srcId="{1D27C24F-A927-4600-8878-8630ECEBD341}" destId="{212C6A32-E039-4B6C-B264-DA671275507E}" srcOrd="0" destOrd="0" presId="urn:microsoft.com/office/officeart/2005/8/layout/cycle2"/>
    <dgm:cxn modelId="{7AA36C8E-EE33-4E73-B013-6891CEA8BF4A}" type="presParOf" srcId="{212C6A32-E039-4B6C-B264-DA671275507E}" destId="{B2DF63D3-0027-42D6-BEB7-43AD254113F1}" srcOrd="0" destOrd="5" presId="urn:microsoft.com/office/officeart/2005/8/layout/cycle2"/>
    <dgm:cxn modelId="{BE71DA3B-2B55-48DE-8642-2B540CD946BB}" type="presOf" srcId="{1D27C24F-A927-4600-8878-8630ECEBD341}" destId="{B2DF63D3-0027-42D6-BEB7-43AD254113F1}" srcOrd="1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Grupo 1"/>
      <dsp:cNvGrpSpPr/>
    </dsp:nvGrpSpPr>
    <dsp:grpSpPr>
      <a:xfrm>
        <a:off x="0" y="0"/>
        <a:ext cx="11567160" cy="4671060"/>
        <a:chOff x="0" y="0"/>
        <a:chExt cx="11567160" cy="4671060"/>
      </a:xfrm>
    </dsp:grpSpPr>
    <dsp:sp modelId="{9027A074-C2B4-4B5C-8A24-9F326C135F2C}">
      <dsp:nvSpPr>
        <dsp:cNvPr id="3" name="Elipse 2"/>
        <dsp:cNvSpPr/>
      </dsp:nvSpPr>
      <dsp:spPr bwMode="white">
        <a:xfrm>
          <a:off x="4767707" y="0"/>
          <a:ext cx="2031745" cy="2031745"/>
        </a:xfrm>
        <a:prstGeom prst="ellipse">
          <a:avLst/>
        </a:prstGeom>
      </dsp:spPr>
      <dsp:style>
        <a:lnRef idx="2">
          <a:schemeClr val="lt1"/>
        </a:lnRef>
        <a:fillRef idx="1">
          <a:schemeClr val="accent4">
            <a:alpha val="90000"/>
            <a:hueOff val="0"/>
            <a:satOff val="0"/>
            <a:lumOff val="0"/>
            <a:alpha val="90196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17780" tIns="17780" rIns="17780" bIns="177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LOREM IPSUM</a:t>
          </a:r>
          <a:endParaRPr lang="pt-BR" altLang="zh-CN" sz="1400" b="1"/>
        </a:p>
      </dsp:txBody>
      <dsp:txXfrm>
        <a:off x="4767707" y="0"/>
        <a:ext cx="2031745" cy="2031745"/>
      </dsp:txXfrm>
    </dsp:sp>
    <dsp:sp modelId="{D428F19C-A8D3-4893-AD7E-2BA65F02F820}">
      <dsp:nvSpPr>
        <dsp:cNvPr id="4" name="Seta para a direita 3"/>
        <dsp:cNvSpPr/>
      </dsp:nvSpPr>
      <dsp:spPr bwMode="white">
        <a:xfrm rot="3599999">
          <a:off x="6276278" y="1992673"/>
          <a:ext cx="538413" cy="685714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4">
            <a:shade val="90000"/>
            <a:hueOff val="0"/>
            <a:satOff val="0"/>
            <a:lumOff val="0"/>
            <a:alpha val="100000"/>
          </a:schemeClr>
        </a:lnRef>
        <a:fillRef idx="1">
          <a:schemeClr val="accent4">
            <a:shade val="90000"/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3599999">
        <a:off x="6276278" y="1992673"/>
        <a:ext cx="538413" cy="685714"/>
      </dsp:txXfrm>
    </dsp:sp>
    <dsp:sp modelId="{ADA7BD43-8261-45C1-B84A-0D52FA1E4AE7}">
      <dsp:nvSpPr>
        <dsp:cNvPr id="5" name="Elipse 4"/>
        <dsp:cNvSpPr/>
      </dsp:nvSpPr>
      <dsp:spPr bwMode="white">
        <a:xfrm>
          <a:off x="6291516" y="2639315"/>
          <a:ext cx="2031745" cy="2031745"/>
        </a:xfrm>
        <a:prstGeom prst="ellipse">
          <a:avLst/>
        </a:prstGeom>
      </dsp:spPr>
      <dsp:style>
        <a:lnRef idx="2">
          <a:schemeClr val="lt1"/>
        </a:lnRef>
        <a:fillRef idx="1">
          <a:schemeClr val="accent4">
            <a:alpha val="90000"/>
            <a:hueOff val="0"/>
            <a:satOff val="0"/>
            <a:lumOff val="0"/>
            <a:alpha val="70196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17780" tIns="17780" rIns="17780" bIns="177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PRAESENT</a:t>
          </a:r>
          <a:endParaRPr lang="pt-BR" altLang="zh-CN" sz="1400" b="1"/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SOLLICITUDIN</a:t>
          </a:r>
          <a:endParaRPr sz="6500"/>
        </a:p>
      </dsp:txBody>
      <dsp:txXfrm>
        <a:off x="6291516" y="2639315"/>
        <a:ext cx="2031745" cy="2031745"/>
      </dsp:txXfrm>
    </dsp:sp>
    <dsp:sp modelId="{56F040CF-6F47-4847-8647-F5FDBC9F146A}">
      <dsp:nvSpPr>
        <dsp:cNvPr id="6" name="Seta para a direita 5"/>
        <dsp:cNvSpPr/>
      </dsp:nvSpPr>
      <dsp:spPr bwMode="white">
        <a:xfrm rot="10800000">
          <a:off x="5514374" y="3312330"/>
          <a:ext cx="538413" cy="685714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4">
            <a:shade val="90000"/>
            <a:hueOff val="-330000"/>
            <a:satOff val="0"/>
            <a:lumOff val="19804"/>
            <a:alpha val="100000"/>
          </a:schemeClr>
        </a:lnRef>
        <a:fillRef idx="1">
          <a:schemeClr val="accent4">
            <a:shade val="90000"/>
            <a:hueOff val="-330000"/>
            <a:satOff val="0"/>
            <a:lumOff val="19804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rot="10800000" lIns="0" tIns="0" rIns="0" bIns="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10800000">
        <a:off x="5514374" y="3312330"/>
        <a:ext cx="538413" cy="685714"/>
      </dsp:txXfrm>
    </dsp:sp>
    <dsp:sp modelId="{4DEB6BE5-009F-44B4-83FA-1FE41DB12AD9}">
      <dsp:nvSpPr>
        <dsp:cNvPr id="7" name="Elipse 6"/>
        <dsp:cNvSpPr/>
      </dsp:nvSpPr>
      <dsp:spPr bwMode="white">
        <a:xfrm>
          <a:off x="3243898" y="2639315"/>
          <a:ext cx="2031745" cy="2031745"/>
        </a:xfrm>
        <a:prstGeom prst="ellipse">
          <a:avLst/>
        </a:prstGeom>
      </dsp:spPr>
      <dsp:style>
        <a:lnRef idx="2">
          <a:schemeClr val="lt1"/>
        </a:lnRef>
        <a:fillRef idx="1">
          <a:schemeClr val="accent4">
            <a:alpha val="90000"/>
            <a:hueOff val="0"/>
            <a:satOff val="0"/>
            <a:lumOff val="0"/>
            <a:alpha val="50196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17780" tIns="17780" rIns="17780" bIns="177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PHASELLUS</a:t>
          </a:r>
          <a:endParaRPr lang="pt-BR" altLang="zh-CN" sz="1400" b="1"/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SOLLICITUDIN</a:t>
          </a:r>
          <a:endParaRPr lang="pt-BR" altLang="zh-CN" sz="1400" b="1"/>
        </a:p>
      </dsp:txBody>
      <dsp:txXfrm>
        <a:off x="3243898" y="2639315"/>
        <a:ext cx="2031745" cy="2031745"/>
      </dsp:txXfrm>
    </dsp:sp>
    <dsp:sp modelId="{212C6A32-E039-4B6C-B264-DA671275507E}">
      <dsp:nvSpPr>
        <dsp:cNvPr id="8" name="Seta para a direita 7"/>
        <dsp:cNvSpPr/>
      </dsp:nvSpPr>
      <dsp:spPr bwMode="white">
        <a:xfrm rot="-3599999">
          <a:off x="4752469" y="1992673"/>
          <a:ext cx="538413" cy="685714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4">
            <a:shade val="90000"/>
            <a:hueOff val="-660000"/>
            <a:satOff val="0"/>
            <a:lumOff val="39608"/>
            <a:alpha val="100000"/>
          </a:schemeClr>
        </a:lnRef>
        <a:fillRef idx="1">
          <a:schemeClr val="accent4">
            <a:shade val="90000"/>
            <a:hueOff val="-660000"/>
            <a:satOff val="0"/>
            <a:lumOff val="39608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-3599999">
        <a:off x="4752469" y="1992673"/>
        <a:ext cx="538413" cy="6857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en-US" smtClean="0"/>
            </a:fld>
            <a:endParaRPr lang="en-US"/>
          </a:p>
        </p:txBody>
      </p:sp>
      <p:sp>
        <p:nvSpPr>
          <p:cNvPr id="4" name="Slide Image Placeho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247" y="1279525"/>
            <a:ext cx="6141156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1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/>
              <a:t>Second level 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3750945"/>
            <a:ext cx="9843135" cy="811530"/>
          </a:xfrm>
        </p:spPr>
        <p:txBody>
          <a:bodyPr anchor="b">
            <a:no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 smtClean="0">
              <a:sym typeface="+mn-ea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kumimoji="0" lang="en-US" sz="28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/>
          </a:p>
          <a:p>
            <a:pPr lvl="3"/>
            <a:r>
              <a:rPr lang="en-US" dirty="0" smtClean="0"/>
              <a:t>Fourth level</a:t>
            </a:r>
            <a:endParaRPr lang="en-US" dirty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49AE70B2-8BF9-45C0-BB95-33D1B9D3A854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Calibri Light" panose="020F0302020204030204" pitchFamily="34" charset="0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None/>
        <a:defRPr sz="2800" b="0" kern="120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logomt-branc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7465" y="5621655"/>
            <a:ext cx="2656840" cy="690245"/>
          </a:xfrm>
          <a:prstGeom prst="rect">
            <a:avLst/>
          </a:prstGeom>
        </p:spPr>
      </p:pic>
      <p:pic>
        <p:nvPicPr>
          <p:cNvPr id="8" name="Imagem 7" descr="FALE-MA"/>
          <p:cNvPicPr>
            <a:picLocks noChangeAspect="1"/>
          </p:cNvPicPr>
          <p:nvPr/>
        </p:nvPicPr>
        <p:blipFill>
          <a:blip r:embed="rId3"/>
          <a:srcRect b="20624"/>
          <a:stretch>
            <a:fillRect/>
          </a:stretch>
        </p:blipFill>
        <p:spPr>
          <a:xfrm>
            <a:off x="1202055" y="271780"/>
            <a:ext cx="7452360" cy="65862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Retângulo 7"/>
          <p:cNvSpPr/>
          <p:nvPr/>
        </p:nvSpPr>
        <p:spPr>
          <a:xfrm>
            <a:off x="1270" y="6615430"/>
            <a:ext cx="12189460" cy="242570"/>
          </a:xfrm>
          <a:prstGeom prst="rect">
            <a:avLst/>
          </a:prstGeom>
          <a:solidFill>
            <a:srgbClr val="004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pt-BR" altLang="en-US"/>
          </a:p>
        </p:txBody>
      </p:sp>
      <p:pic>
        <p:nvPicPr>
          <p:cNvPr id="4" name="Espaço Reservado para Conteúdo 3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470275" y="1231265"/>
            <a:ext cx="5251450" cy="5251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Subtitle 4"/>
          <p:cNvSpPr>
            <a:spLocks noGrp="1"/>
          </p:cNvSpPr>
          <p:nvPr/>
        </p:nvSpPr>
        <p:spPr>
          <a:xfrm>
            <a:off x="607695" y="621983"/>
            <a:ext cx="6462395" cy="6089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60000"/>
              </a:lnSpc>
            </a:pPr>
            <a:r>
              <a:rPr lang="pt-BR" altLang="en-US" b="1">
                <a:solidFill>
                  <a:srgbClr val="F8961E"/>
                </a:solidFill>
                <a:latin typeface="+mn-lt"/>
                <a:cs typeface="+mn-lt"/>
                <a:sym typeface="+mn-ea"/>
              </a:rPr>
              <a:t>TÍTULO, CALIBRI, BOLD, TAMANHO 24</a:t>
            </a:r>
            <a:endParaRPr lang="pt-BR" altLang="en-US" b="1">
              <a:solidFill>
                <a:srgbClr val="F8961E"/>
              </a:solidFill>
              <a:latin typeface="+mn-lt"/>
              <a:cs typeface="+mn-lt"/>
            </a:endParaRPr>
          </a:p>
          <a:p>
            <a:pPr algn="l">
              <a:lnSpc>
                <a:spcPct val="60000"/>
              </a:lnSpc>
            </a:pPr>
            <a:r>
              <a:rPr lang="pt-BR" altLang="en-US" sz="1800">
                <a:solidFill>
                  <a:srgbClr val="004074"/>
                </a:solidFill>
                <a:latin typeface="+mn-ea"/>
                <a:cs typeface="+mn-ea"/>
                <a:sym typeface="+mn-ea"/>
              </a:rPr>
              <a:t>SUB-TÍTULO, CALIBRI, TAMANHO 18</a:t>
            </a:r>
            <a:endParaRPr lang="pt-BR" altLang="en-US" sz="1800">
              <a:solidFill>
                <a:srgbClr val="004074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3" name="Imagem 2" descr="FALE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7420" y="303530"/>
            <a:ext cx="1746885" cy="1149350"/>
          </a:xfrm>
          <a:prstGeom prst="rect">
            <a:avLst/>
          </a:prstGeom>
        </p:spPr>
      </p:pic>
      <p:cxnSp>
        <p:nvCxnSpPr>
          <p:cNvPr id="6" name="Conector Reto 5"/>
          <p:cNvCxnSpPr/>
          <p:nvPr/>
        </p:nvCxnSpPr>
        <p:spPr>
          <a:xfrm>
            <a:off x="607695" y="1309370"/>
            <a:ext cx="9396730" cy="0"/>
          </a:xfrm>
          <a:prstGeom prst="line">
            <a:avLst/>
          </a:prstGeom>
          <a:ln w="28575" cmpd="sng">
            <a:solidFill>
              <a:srgbClr val="F8961E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Retângulo 7"/>
          <p:cNvSpPr/>
          <p:nvPr/>
        </p:nvSpPr>
        <p:spPr>
          <a:xfrm>
            <a:off x="1270" y="6615430"/>
            <a:ext cx="12189460" cy="242570"/>
          </a:xfrm>
          <a:prstGeom prst="rect">
            <a:avLst/>
          </a:prstGeom>
          <a:solidFill>
            <a:srgbClr val="004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pt-BR" altLang="en-US"/>
          </a:p>
        </p:txBody>
      </p:sp>
      <p:graphicFrame>
        <p:nvGraphicFramePr>
          <p:cNvPr id="2" name="Diagrama 1"/>
          <p:cNvGraphicFramePr/>
          <p:nvPr/>
        </p:nvGraphicFramePr>
        <p:xfrm>
          <a:off x="312420" y="1587500"/>
          <a:ext cx="11567160" cy="46710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Subtitle 4"/>
          <p:cNvSpPr>
            <a:spLocks noGrp="1"/>
          </p:cNvSpPr>
          <p:nvPr/>
        </p:nvSpPr>
        <p:spPr>
          <a:xfrm>
            <a:off x="607695" y="621983"/>
            <a:ext cx="6462395" cy="6089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60000"/>
              </a:lnSpc>
            </a:pPr>
            <a:r>
              <a:rPr lang="pt-BR" altLang="en-US" b="1">
                <a:solidFill>
                  <a:srgbClr val="F8961E"/>
                </a:solidFill>
                <a:latin typeface="+mn-lt"/>
                <a:cs typeface="+mn-lt"/>
                <a:sym typeface="+mn-ea"/>
              </a:rPr>
              <a:t>TÍTULO, CALIBRI, BOLD, TAMANHO 24</a:t>
            </a:r>
            <a:endParaRPr lang="pt-BR" altLang="en-US" b="1">
              <a:solidFill>
                <a:srgbClr val="F8961E"/>
              </a:solidFill>
              <a:latin typeface="+mn-lt"/>
              <a:cs typeface="+mn-lt"/>
            </a:endParaRPr>
          </a:p>
          <a:p>
            <a:pPr algn="l">
              <a:lnSpc>
                <a:spcPct val="60000"/>
              </a:lnSpc>
            </a:pPr>
            <a:r>
              <a:rPr lang="pt-BR" altLang="en-US" sz="1800">
                <a:solidFill>
                  <a:srgbClr val="004074"/>
                </a:solidFill>
                <a:latin typeface="+mn-ea"/>
                <a:cs typeface="+mn-ea"/>
                <a:sym typeface="+mn-ea"/>
              </a:rPr>
              <a:t>SUB-TÍTULO, CALIBRI, TAMANHO 18</a:t>
            </a:r>
            <a:endParaRPr lang="pt-BR" altLang="en-US" sz="1800">
              <a:solidFill>
                <a:srgbClr val="004074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4" name="Imagem 3" descr="FALE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37420" y="303530"/>
            <a:ext cx="1746885" cy="1149350"/>
          </a:xfrm>
          <a:prstGeom prst="rect">
            <a:avLst/>
          </a:prstGeom>
        </p:spPr>
      </p:pic>
      <p:cxnSp>
        <p:nvCxnSpPr>
          <p:cNvPr id="6" name="Conector Reto 5"/>
          <p:cNvCxnSpPr/>
          <p:nvPr/>
        </p:nvCxnSpPr>
        <p:spPr>
          <a:xfrm>
            <a:off x="607695" y="1309370"/>
            <a:ext cx="9396730" cy="0"/>
          </a:xfrm>
          <a:prstGeom prst="line">
            <a:avLst/>
          </a:prstGeom>
          <a:ln w="28575" cmpd="sng">
            <a:solidFill>
              <a:srgbClr val="F8961E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Retângulo 7"/>
          <p:cNvSpPr/>
          <p:nvPr/>
        </p:nvSpPr>
        <p:spPr>
          <a:xfrm>
            <a:off x="1270" y="6615430"/>
            <a:ext cx="12189460" cy="242570"/>
          </a:xfrm>
          <a:prstGeom prst="rect">
            <a:avLst/>
          </a:prstGeom>
          <a:solidFill>
            <a:srgbClr val="004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pt-BR" altLang="en-US"/>
          </a:p>
        </p:txBody>
      </p:sp>
      <p:sp>
        <p:nvSpPr>
          <p:cNvPr id="6" name="Retângulo 5"/>
          <p:cNvSpPr/>
          <p:nvPr/>
        </p:nvSpPr>
        <p:spPr>
          <a:xfrm>
            <a:off x="984250" y="1581150"/>
            <a:ext cx="10223500" cy="4794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pt-BR" altLang="en-US"/>
          </a:p>
        </p:txBody>
      </p:sp>
      <p:graphicFrame>
        <p:nvGraphicFramePr>
          <p:cNvPr id="2" name="Espaço Reservado para Conteúdo 1"/>
          <p:cNvGraphicFramePr/>
          <p:nvPr>
            <p:ph sz="quarter" idx="13"/>
          </p:nvPr>
        </p:nvGraphicFramePr>
        <p:xfrm>
          <a:off x="1288415" y="1604645"/>
          <a:ext cx="9616440" cy="47129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" name="Subtitle 4"/>
          <p:cNvSpPr>
            <a:spLocks noGrp="1"/>
          </p:cNvSpPr>
          <p:nvPr/>
        </p:nvSpPr>
        <p:spPr>
          <a:xfrm>
            <a:off x="607695" y="621983"/>
            <a:ext cx="6462395" cy="6089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60000"/>
              </a:lnSpc>
            </a:pPr>
            <a:r>
              <a:rPr lang="pt-BR" altLang="en-US" b="1">
                <a:solidFill>
                  <a:srgbClr val="F8961E"/>
                </a:solidFill>
                <a:latin typeface="+mn-lt"/>
                <a:cs typeface="+mn-lt"/>
                <a:sym typeface="+mn-ea"/>
              </a:rPr>
              <a:t>TÍTULO, CALIBRI, BOLD, TAMANHO 24</a:t>
            </a:r>
            <a:endParaRPr lang="pt-BR" altLang="en-US" b="1">
              <a:solidFill>
                <a:srgbClr val="F8961E"/>
              </a:solidFill>
              <a:latin typeface="+mn-lt"/>
              <a:cs typeface="+mn-lt"/>
            </a:endParaRPr>
          </a:p>
          <a:p>
            <a:pPr algn="l">
              <a:lnSpc>
                <a:spcPct val="60000"/>
              </a:lnSpc>
            </a:pPr>
            <a:r>
              <a:rPr lang="pt-BR" altLang="en-US" sz="1800">
                <a:solidFill>
                  <a:srgbClr val="004074"/>
                </a:solidFill>
                <a:latin typeface="+mn-ea"/>
                <a:cs typeface="+mn-ea"/>
                <a:sym typeface="+mn-ea"/>
              </a:rPr>
              <a:t>SUB-TÍTULO, CALIBRI, TAMANHO 18</a:t>
            </a:r>
            <a:endParaRPr lang="pt-BR" altLang="en-US" sz="1800">
              <a:solidFill>
                <a:srgbClr val="004074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4" name="Imagem 3" descr="FALE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7420" y="303530"/>
            <a:ext cx="1746885" cy="1149350"/>
          </a:xfrm>
          <a:prstGeom prst="rect">
            <a:avLst/>
          </a:prstGeom>
        </p:spPr>
      </p:pic>
      <p:cxnSp>
        <p:nvCxnSpPr>
          <p:cNvPr id="5" name="Conector Reto 4"/>
          <p:cNvCxnSpPr/>
          <p:nvPr/>
        </p:nvCxnSpPr>
        <p:spPr>
          <a:xfrm>
            <a:off x="607695" y="1309370"/>
            <a:ext cx="9396730" cy="0"/>
          </a:xfrm>
          <a:prstGeom prst="line">
            <a:avLst/>
          </a:prstGeom>
          <a:ln w="28575" cmpd="sng">
            <a:solidFill>
              <a:srgbClr val="F8961E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ubtitle 4"/>
          <p:cNvSpPr>
            <a:spLocks noGrp="1"/>
          </p:cNvSpPr>
          <p:nvPr>
            <p:ph type="subTitle" idx="1"/>
          </p:nvPr>
        </p:nvSpPr>
        <p:spPr>
          <a:xfrm>
            <a:off x="2001520" y="2697480"/>
            <a:ext cx="8001635" cy="1470660"/>
          </a:xfrm>
        </p:spPr>
        <p:txBody>
          <a:bodyPr>
            <a:noAutofit/>
          </a:bodyPr>
          <a:p>
            <a:pPr algn="ctr">
              <a:lnSpc>
                <a:spcPct val="80000"/>
              </a:lnSpc>
            </a:pPr>
            <a:r>
              <a:rPr lang="pt-BR" altLang="en-US" sz="6000" b="1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</a:rPr>
              <a:t>OBRIGADA!</a:t>
            </a:r>
            <a:endParaRPr lang="pt-BR" altLang="en-US" sz="6000" b="1">
              <a:solidFill>
                <a:schemeClr val="bg1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80000"/>
              </a:lnSpc>
            </a:pPr>
            <a:r>
              <a:rPr lang="pt-BR" altLang="en-US" sz="4000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nome@cge.mt.gov.br</a:t>
            </a:r>
            <a:endParaRPr lang="pt-BR" altLang="en-US" sz="4000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9" name="Imagem 8" descr="logomt-branc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7465" y="5621655"/>
            <a:ext cx="2656840" cy="690245"/>
          </a:xfrm>
          <a:prstGeom prst="rect">
            <a:avLst/>
          </a:prstGeom>
        </p:spPr>
      </p:pic>
      <p:pic>
        <p:nvPicPr>
          <p:cNvPr id="2" name="Imagem 1" descr="redes"/>
          <p:cNvPicPr>
            <a:picLocks noChangeAspect="1"/>
          </p:cNvPicPr>
          <p:nvPr/>
        </p:nvPicPr>
        <p:blipFill>
          <a:blip r:embed="rId3"/>
          <a:srcRect t="13870" r="4756" b="7520"/>
          <a:stretch>
            <a:fillRect/>
          </a:stretch>
        </p:blipFill>
        <p:spPr>
          <a:xfrm>
            <a:off x="607695" y="503555"/>
            <a:ext cx="2498725" cy="723900"/>
          </a:xfrm>
          <a:prstGeom prst="rect">
            <a:avLst/>
          </a:prstGeom>
        </p:spPr>
      </p:pic>
      <p:pic>
        <p:nvPicPr>
          <p:cNvPr id="4" name="Imagem 3" descr="FALE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8055" y="303530"/>
            <a:ext cx="1746250" cy="11493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ubtitle 4"/>
          <p:cNvSpPr>
            <a:spLocks noGrp="1"/>
          </p:cNvSpPr>
          <p:nvPr>
            <p:ph type="subTitle" idx="1"/>
          </p:nvPr>
        </p:nvSpPr>
        <p:spPr>
          <a:xfrm>
            <a:off x="2001520" y="2697480"/>
            <a:ext cx="8001635" cy="1470660"/>
          </a:xfrm>
        </p:spPr>
        <p:txBody>
          <a:bodyPr>
            <a:noAutofit/>
          </a:bodyPr>
          <a:p>
            <a:pPr algn="ctr">
              <a:lnSpc>
                <a:spcPct val="80000"/>
              </a:lnSpc>
            </a:pPr>
            <a:r>
              <a:rPr lang="pt-BR" altLang="en-US" sz="6000" b="1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</a:rPr>
              <a:t>OBRIGADO!</a:t>
            </a:r>
            <a:endParaRPr lang="pt-BR" altLang="en-US" sz="6000" b="1">
              <a:solidFill>
                <a:schemeClr val="bg1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80000"/>
              </a:lnSpc>
            </a:pPr>
            <a:r>
              <a:rPr lang="pt-BR" altLang="en-US" sz="4000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nome@cge.mt.gov.br</a:t>
            </a:r>
            <a:endParaRPr lang="pt-BR" altLang="en-US" sz="4000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10" name="Imagem 9" descr="logomt-branc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7465" y="5621655"/>
            <a:ext cx="2656840" cy="690245"/>
          </a:xfrm>
          <a:prstGeom prst="rect">
            <a:avLst/>
          </a:prstGeom>
        </p:spPr>
      </p:pic>
      <p:pic>
        <p:nvPicPr>
          <p:cNvPr id="2" name="Imagem 1" descr="redes"/>
          <p:cNvPicPr>
            <a:picLocks noChangeAspect="1"/>
          </p:cNvPicPr>
          <p:nvPr/>
        </p:nvPicPr>
        <p:blipFill>
          <a:blip r:embed="rId3"/>
          <a:srcRect t="13870" r="4756" b="7520"/>
          <a:stretch>
            <a:fillRect/>
          </a:stretch>
        </p:blipFill>
        <p:spPr>
          <a:xfrm>
            <a:off x="607695" y="503555"/>
            <a:ext cx="2498725" cy="723900"/>
          </a:xfrm>
          <a:prstGeom prst="rect">
            <a:avLst/>
          </a:prstGeom>
        </p:spPr>
      </p:pic>
      <p:pic>
        <p:nvPicPr>
          <p:cNvPr id="3" name="Imagem 2" descr="FALE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8055" y="303530"/>
            <a:ext cx="1746250" cy="11493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logomt-branc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7465" y="5621655"/>
            <a:ext cx="2656840" cy="690245"/>
          </a:xfrm>
          <a:prstGeom prst="rect">
            <a:avLst/>
          </a:prstGeom>
        </p:spPr>
      </p:pic>
      <p:pic>
        <p:nvPicPr>
          <p:cNvPr id="8" name="Imagem 7" descr="FALE-MA"/>
          <p:cNvPicPr>
            <a:picLocks noChangeAspect="1"/>
          </p:cNvPicPr>
          <p:nvPr/>
        </p:nvPicPr>
        <p:blipFill>
          <a:blip r:embed="rId3"/>
          <a:srcRect b="20624"/>
          <a:stretch>
            <a:fillRect/>
          </a:stretch>
        </p:blipFill>
        <p:spPr>
          <a:xfrm>
            <a:off x="1202055" y="271780"/>
            <a:ext cx="7452360" cy="65862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ubtitle 4"/>
          <p:cNvSpPr>
            <a:spLocks noGrp="1"/>
          </p:cNvSpPr>
          <p:nvPr>
            <p:ph type="subTitle" idx="1"/>
          </p:nvPr>
        </p:nvSpPr>
        <p:spPr>
          <a:xfrm>
            <a:off x="2001520" y="2615565"/>
            <a:ext cx="8001635" cy="1715770"/>
          </a:xfrm>
        </p:spPr>
        <p:txBody>
          <a:bodyPr>
            <a:noAutofit/>
          </a:bodyPr>
          <a:p>
            <a:pPr algn="ctr">
              <a:lnSpc>
                <a:spcPct val="80000"/>
              </a:lnSpc>
            </a:pPr>
            <a:r>
              <a:rPr lang="pt-BR" altLang="en-US" sz="6000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SEJAM</a:t>
            </a:r>
            <a:endParaRPr lang="pt-BR" altLang="en-US" sz="6000" b="1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80000"/>
              </a:lnSpc>
            </a:pPr>
            <a:r>
              <a:rPr lang="pt-BR" altLang="en-US" sz="6000" b="1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</a:rPr>
              <a:t>BEM VINDOS</a:t>
            </a:r>
            <a:endParaRPr lang="pt-BR" altLang="en-US" sz="6000" b="1">
              <a:solidFill>
                <a:schemeClr val="bg1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10" name="Imagem 9" descr="logomt-branc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7465" y="5621655"/>
            <a:ext cx="2656840" cy="690245"/>
          </a:xfrm>
          <a:prstGeom prst="rect">
            <a:avLst/>
          </a:prstGeom>
        </p:spPr>
      </p:pic>
      <p:pic>
        <p:nvPicPr>
          <p:cNvPr id="2" name="Imagem 1" descr="redes"/>
          <p:cNvPicPr>
            <a:picLocks noChangeAspect="1"/>
          </p:cNvPicPr>
          <p:nvPr/>
        </p:nvPicPr>
        <p:blipFill>
          <a:blip r:embed="rId3"/>
          <a:srcRect t="13870" r="4756" b="7520"/>
          <a:stretch>
            <a:fillRect/>
          </a:stretch>
        </p:blipFill>
        <p:spPr>
          <a:xfrm>
            <a:off x="607695" y="503555"/>
            <a:ext cx="2498725" cy="723900"/>
          </a:xfrm>
          <a:prstGeom prst="rect">
            <a:avLst/>
          </a:prstGeom>
        </p:spPr>
      </p:pic>
      <p:pic>
        <p:nvPicPr>
          <p:cNvPr id="4" name="Imagem 3" descr="FALE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8055" y="303530"/>
            <a:ext cx="1746250" cy="11493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4"/>
          <p:cNvSpPr>
            <a:spLocks noGrp="1"/>
          </p:cNvSpPr>
          <p:nvPr>
            <p:ph type="subTitle" idx="1"/>
          </p:nvPr>
        </p:nvSpPr>
        <p:spPr>
          <a:xfrm>
            <a:off x="2138045" y="2760345"/>
            <a:ext cx="7916545" cy="1343660"/>
          </a:xfrm>
        </p:spPr>
        <p:txBody>
          <a:bodyPr>
            <a:noAutofit/>
          </a:bodyPr>
          <a:p>
            <a:pPr algn="ctr">
              <a:lnSpc>
                <a:spcPct val="90000"/>
              </a:lnSpc>
            </a:pPr>
            <a:r>
              <a:rPr lang="pt-BR" altLang="en-US" sz="3600" b="1">
                <a:solidFill>
                  <a:schemeClr val="bg1"/>
                </a:solidFill>
                <a:latin typeface="+mn-lt"/>
                <a:cs typeface="+mn-lt"/>
              </a:rPr>
              <a:t>Título, Calibri, Bold, Tamanho 36</a:t>
            </a:r>
            <a:endParaRPr lang="pt-BR" altLang="en-US" sz="3600" b="1">
              <a:solidFill>
                <a:schemeClr val="bg1"/>
              </a:solidFill>
              <a:latin typeface="+mn-lt"/>
              <a:cs typeface="+mn-lt"/>
            </a:endParaRPr>
          </a:p>
          <a:p>
            <a:pPr algn="ctr">
              <a:lnSpc>
                <a:spcPct val="90000"/>
              </a:lnSpc>
            </a:pPr>
            <a:r>
              <a:rPr lang="pt-BR" altLang="en-US" sz="3600">
                <a:solidFill>
                  <a:schemeClr val="bg1"/>
                </a:solidFill>
                <a:latin typeface="+mn-lt"/>
                <a:cs typeface="+mn-lt"/>
              </a:rPr>
              <a:t>Sub-título, Calibri, Tamanho 36</a:t>
            </a:r>
            <a:endParaRPr lang="pt-BR" altLang="en-US" sz="3600">
              <a:solidFill>
                <a:schemeClr val="bg1"/>
              </a:solidFill>
              <a:latin typeface="+mn-lt"/>
              <a:cs typeface="+mn-lt"/>
            </a:endParaRPr>
          </a:p>
        </p:txBody>
      </p:sp>
      <p:pic>
        <p:nvPicPr>
          <p:cNvPr id="14" name="Imagem 13" descr="logomt-branc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7465" y="5621655"/>
            <a:ext cx="2656840" cy="690245"/>
          </a:xfrm>
          <a:prstGeom prst="rect">
            <a:avLst/>
          </a:prstGeom>
        </p:spPr>
      </p:pic>
      <p:pic>
        <p:nvPicPr>
          <p:cNvPr id="3" name="Imagem 2" descr="redes"/>
          <p:cNvPicPr>
            <a:picLocks noChangeAspect="1"/>
          </p:cNvPicPr>
          <p:nvPr/>
        </p:nvPicPr>
        <p:blipFill>
          <a:blip r:embed="rId3"/>
          <a:srcRect t="13870" r="4756" b="7520"/>
          <a:stretch>
            <a:fillRect/>
          </a:stretch>
        </p:blipFill>
        <p:spPr>
          <a:xfrm>
            <a:off x="607695" y="503555"/>
            <a:ext cx="2498725" cy="723900"/>
          </a:xfrm>
          <a:prstGeom prst="rect">
            <a:avLst/>
          </a:prstGeom>
        </p:spPr>
      </p:pic>
      <p:pic>
        <p:nvPicPr>
          <p:cNvPr id="5" name="Imagem 4" descr="FALE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8055" y="303530"/>
            <a:ext cx="1746250" cy="11493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Retângulo 7"/>
          <p:cNvSpPr/>
          <p:nvPr/>
        </p:nvSpPr>
        <p:spPr>
          <a:xfrm>
            <a:off x="1270" y="6615430"/>
            <a:ext cx="12189460" cy="242570"/>
          </a:xfrm>
          <a:prstGeom prst="rect">
            <a:avLst/>
          </a:prstGeom>
          <a:solidFill>
            <a:srgbClr val="004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pt-BR" altLang="en-US"/>
          </a:p>
        </p:txBody>
      </p:sp>
      <p:cxnSp>
        <p:nvCxnSpPr>
          <p:cNvPr id="10" name="Conector Reto 9"/>
          <p:cNvCxnSpPr/>
          <p:nvPr/>
        </p:nvCxnSpPr>
        <p:spPr>
          <a:xfrm>
            <a:off x="1238250" y="1309370"/>
            <a:ext cx="10346055" cy="0"/>
          </a:xfrm>
          <a:prstGeom prst="line">
            <a:avLst/>
          </a:prstGeom>
          <a:ln w="28575" cmpd="sng">
            <a:solidFill>
              <a:srgbClr val="F8961E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ubtitle 4"/>
          <p:cNvSpPr>
            <a:spLocks noGrp="1"/>
          </p:cNvSpPr>
          <p:nvPr/>
        </p:nvSpPr>
        <p:spPr>
          <a:xfrm>
            <a:off x="5121910" y="621983"/>
            <a:ext cx="6462395" cy="6089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60000"/>
              </a:lnSpc>
            </a:pPr>
            <a:r>
              <a:rPr lang="pt-BR" altLang="en-US" b="1">
                <a:solidFill>
                  <a:srgbClr val="F8961E"/>
                </a:solidFill>
                <a:latin typeface="+mn-lt"/>
                <a:cs typeface="+mn-lt"/>
                <a:sym typeface="+mn-ea"/>
              </a:rPr>
              <a:t>TÍTULO, CALIBRI, BOLD, TAMANHO 24</a:t>
            </a:r>
            <a:endParaRPr lang="pt-BR" altLang="en-US" b="1">
              <a:solidFill>
                <a:srgbClr val="F8961E"/>
              </a:solidFill>
              <a:latin typeface="+mn-lt"/>
              <a:cs typeface="+mn-lt"/>
            </a:endParaRPr>
          </a:p>
          <a:p>
            <a:pPr algn="r">
              <a:lnSpc>
                <a:spcPct val="60000"/>
              </a:lnSpc>
            </a:pPr>
            <a:r>
              <a:rPr lang="pt-BR" altLang="en-US" sz="1800">
                <a:solidFill>
                  <a:srgbClr val="004074"/>
                </a:solidFill>
                <a:latin typeface="+mn-ea"/>
                <a:cs typeface="+mn-ea"/>
                <a:sym typeface="+mn-ea"/>
              </a:rPr>
              <a:t>SUB-TÍTULO, CALIBRI, TAMANHO 18</a:t>
            </a:r>
            <a:endParaRPr lang="pt-BR" altLang="en-US" sz="1800">
              <a:solidFill>
                <a:srgbClr val="004074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" name="Espaço Reservado para Conteúdo 5"/>
          <p:cNvSpPr>
            <a:spLocks noGrp="1"/>
          </p:cNvSpPr>
          <p:nvPr>
            <p:ph idx="1"/>
          </p:nvPr>
        </p:nvSpPr>
        <p:spPr>
          <a:xfrm>
            <a:off x="1074420" y="1882775"/>
            <a:ext cx="10043160" cy="4218305"/>
          </a:xfrm>
        </p:spPr>
        <p:txBody>
          <a:bodyPr/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Lorem ipsum dolor sit amet, consectetur adipiscing elit.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</a:pP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Morbi efficitur justo mattis orci hendrerit aliquet vitae sed libero.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</a:pP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Vestibulum lobortis nibh quis sollicitudin tristique.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</a:pP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Fusce eget metus vitae nibh facilisis cursus.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7" name="Imagem 6" descr="FALE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695" y="303530"/>
            <a:ext cx="1746885" cy="11493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ubtitle 4"/>
          <p:cNvSpPr>
            <a:spLocks noGrp="1"/>
          </p:cNvSpPr>
          <p:nvPr>
            <p:ph type="subTitle" idx="1"/>
          </p:nvPr>
        </p:nvSpPr>
        <p:spPr>
          <a:xfrm>
            <a:off x="2001520" y="2929890"/>
            <a:ext cx="8001635" cy="1004570"/>
          </a:xfrm>
        </p:spPr>
        <p:txBody>
          <a:bodyPr>
            <a:noAutofit/>
          </a:bodyPr>
          <a:p>
            <a:pPr algn="ctr">
              <a:lnSpc>
                <a:spcPct val="80000"/>
              </a:lnSpc>
            </a:pPr>
            <a:r>
              <a:rPr lang="pt-BR" altLang="en-US" sz="4000" b="1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</a:rPr>
              <a:t>TÓPICO EM CAIXA ALTA,</a:t>
            </a:r>
            <a:endParaRPr lang="pt-BR" altLang="en-US" sz="4000" b="1">
              <a:solidFill>
                <a:schemeClr val="bg1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80000"/>
              </a:lnSpc>
            </a:pPr>
            <a:r>
              <a:rPr lang="pt-BR" altLang="en-US" sz="4000" b="1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</a:rPr>
              <a:t>CALIBRI, BOLD, 40 PT</a:t>
            </a:r>
            <a:endParaRPr lang="pt-BR" altLang="en-US" sz="4000" b="1">
              <a:solidFill>
                <a:schemeClr val="bg1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10" name="Imagem 9" descr="logomt-branc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7465" y="5621655"/>
            <a:ext cx="2656840" cy="690245"/>
          </a:xfrm>
          <a:prstGeom prst="rect">
            <a:avLst/>
          </a:prstGeom>
        </p:spPr>
      </p:pic>
      <p:pic>
        <p:nvPicPr>
          <p:cNvPr id="2" name="Imagem 1" descr="redes"/>
          <p:cNvPicPr>
            <a:picLocks noChangeAspect="1"/>
          </p:cNvPicPr>
          <p:nvPr/>
        </p:nvPicPr>
        <p:blipFill>
          <a:blip r:embed="rId3"/>
          <a:srcRect t="13870" r="4756" b="7520"/>
          <a:stretch>
            <a:fillRect/>
          </a:stretch>
        </p:blipFill>
        <p:spPr>
          <a:xfrm>
            <a:off x="607695" y="503555"/>
            <a:ext cx="2498725" cy="723900"/>
          </a:xfrm>
          <a:prstGeom prst="rect">
            <a:avLst/>
          </a:prstGeom>
        </p:spPr>
      </p:pic>
      <p:pic>
        <p:nvPicPr>
          <p:cNvPr id="3" name="Imagem 2" descr="FALE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8055" y="303530"/>
            <a:ext cx="1746250" cy="11493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Retângulo 7"/>
          <p:cNvSpPr/>
          <p:nvPr/>
        </p:nvSpPr>
        <p:spPr>
          <a:xfrm>
            <a:off x="1270" y="6615430"/>
            <a:ext cx="12189460" cy="242570"/>
          </a:xfrm>
          <a:prstGeom prst="rect">
            <a:avLst/>
          </a:prstGeom>
          <a:solidFill>
            <a:srgbClr val="004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pt-BR" altLang="en-US"/>
          </a:p>
        </p:txBody>
      </p:sp>
      <p:sp>
        <p:nvSpPr>
          <p:cNvPr id="11" name="Subtitle 4"/>
          <p:cNvSpPr>
            <a:spLocks noGrp="1"/>
          </p:cNvSpPr>
          <p:nvPr/>
        </p:nvSpPr>
        <p:spPr>
          <a:xfrm>
            <a:off x="607695" y="621983"/>
            <a:ext cx="6462395" cy="6089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60000"/>
              </a:lnSpc>
            </a:pPr>
            <a:r>
              <a:rPr lang="pt-BR" altLang="en-US" b="1">
                <a:solidFill>
                  <a:srgbClr val="F8961E"/>
                </a:solidFill>
                <a:latin typeface="+mn-lt"/>
                <a:cs typeface="+mn-lt"/>
                <a:sym typeface="+mn-ea"/>
              </a:rPr>
              <a:t>TÍTULO, CALIBRI, BOLD, TAMANHO 24</a:t>
            </a:r>
            <a:endParaRPr lang="pt-BR" altLang="en-US" b="1">
              <a:solidFill>
                <a:srgbClr val="F8961E"/>
              </a:solidFill>
              <a:latin typeface="+mn-lt"/>
              <a:cs typeface="+mn-lt"/>
            </a:endParaRPr>
          </a:p>
          <a:p>
            <a:pPr algn="l">
              <a:lnSpc>
                <a:spcPct val="60000"/>
              </a:lnSpc>
            </a:pPr>
            <a:r>
              <a:rPr lang="pt-BR" altLang="en-US" sz="1800">
                <a:solidFill>
                  <a:srgbClr val="004074"/>
                </a:solidFill>
                <a:latin typeface="+mn-ea"/>
                <a:cs typeface="+mn-ea"/>
                <a:sym typeface="+mn-ea"/>
              </a:rPr>
              <a:t>SUB-TÍTULO, CALIBRI, TAMANHO 18</a:t>
            </a:r>
            <a:endParaRPr lang="pt-BR" altLang="en-US" sz="1800">
              <a:solidFill>
                <a:srgbClr val="004074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7" name="Imagem 6" descr="FALE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7420" y="303530"/>
            <a:ext cx="1746885" cy="1149350"/>
          </a:xfrm>
          <a:prstGeom prst="rect">
            <a:avLst/>
          </a:prstGeom>
        </p:spPr>
      </p:pic>
      <p:pic>
        <p:nvPicPr>
          <p:cNvPr id="4" name="Imagem 3"/>
          <p:cNvPicPr/>
          <p:nvPr/>
        </p:nvPicPr>
        <p:blipFill>
          <a:blip r:embed="rId3"/>
          <a:stretch>
            <a:fillRect/>
          </a:stretch>
        </p:blipFill>
        <p:spPr>
          <a:xfrm>
            <a:off x="721995" y="1830705"/>
            <a:ext cx="3352165" cy="33521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Espaço Reservado para Conteúdo 8"/>
          <p:cNvSpPr>
            <a:spLocks noGrp="1"/>
          </p:cNvSpPr>
          <p:nvPr>
            <p:ph idx="1"/>
          </p:nvPr>
        </p:nvSpPr>
        <p:spPr>
          <a:xfrm>
            <a:off x="4378325" y="1477010"/>
            <a:ext cx="6739255" cy="4624070"/>
          </a:xfrm>
        </p:spPr>
        <p:txBody>
          <a:bodyPr>
            <a:noAutofit/>
          </a:bodyPr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Lorem ipsum dolor sit amet, consectetur adipiscing elit.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</a:pP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Morbi efficitur justo mattis orci hendrerit aliquet vitae sed libero.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</a:pP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Vestibulum lobortis nibh quis sollicitudin tristique.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</a:pP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Fusce eget metus vitae nibh facilisis cursus.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cxnSp>
        <p:nvCxnSpPr>
          <p:cNvPr id="6" name="Conector Reto 5"/>
          <p:cNvCxnSpPr/>
          <p:nvPr/>
        </p:nvCxnSpPr>
        <p:spPr>
          <a:xfrm>
            <a:off x="607695" y="1309370"/>
            <a:ext cx="9396730" cy="0"/>
          </a:xfrm>
          <a:prstGeom prst="line">
            <a:avLst/>
          </a:prstGeom>
          <a:ln w="28575" cmpd="sng">
            <a:solidFill>
              <a:srgbClr val="F8961E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4"/>
          <p:cNvSpPr>
            <a:spLocks noGrp="1"/>
          </p:cNvSpPr>
          <p:nvPr>
            <p:ph type="subTitle" idx="1"/>
          </p:nvPr>
        </p:nvSpPr>
        <p:spPr>
          <a:xfrm>
            <a:off x="726440" y="1820545"/>
            <a:ext cx="10552430" cy="3432810"/>
          </a:xfrm>
        </p:spPr>
        <p:txBody>
          <a:bodyPr>
            <a:noAutofit/>
          </a:bodyPr>
          <a:p>
            <a:pPr algn="ctr">
              <a:lnSpc>
                <a:spcPct val="100000"/>
              </a:lnSpc>
            </a:pPr>
            <a:r>
              <a:rPr lang="pt-BR" altLang="en-US" sz="4400" b="1" i="1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</a:rPr>
              <a:t>"Neque porro quisquam est qui dolorem ipsum quia dolor sit amet, consectetur, adipisci velit..."</a:t>
            </a:r>
            <a:endParaRPr lang="pt-BR" altLang="en-US" sz="4400" b="1" i="1">
              <a:solidFill>
                <a:schemeClr val="bg1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100000"/>
              </a:lnSpc>
            </a:pPr>
            <a:endParaRPr lang="pt-BR" altLang="en-US" sz="1200" i="1">
              <a:solidFill>
                <a:schemeClr val="bg1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80000"/>
              </a:lnSpc>
            </a:pPr>
            <a:r>
              <a:rPr lang="pt-BR" altLang="en-US" sz="3200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</a:rPr>
              <a:t>Lorem Ipsum</a:t>
            </a:r>
            <a:endParaRPr lang="pt-BR" altLang="en-US" sz="3200">
              <a:solidFill>
                <a:schemeClr val="bg1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80000"/>
              </a:lnSpc>
            </a:pPr>
            <a:r>
              <a:rPr lang="pt-BR" altLang="en-US" sz="1800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</a:rPr>
              <a:t>DOLOR SIT AMET</a:t>
            </a:r>
            <a:endParaRPr lang="pt-BR" altLang="en-US" sz="1800">
              <a:solidFill>
                <a:schemeClr val="bg1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9" name="Imagem 8" descr="logomt-branc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7465" y="5621655"/>
            <a:ext cx="2656840" cy="690245"/>
          </a:xfrm>
          <a:prstGeom prst="rect">
            <a:avLst/>
          </a:prstGeom>
        </p:spPr>
      </p:pic>
      <p:pic>
        <p:nvPicPr>
          <p:cNvPr id="3" name="Imagem 2" descr="redes"/>
          <p:cNvPicPr>
            <a:picLocks noChangeAspect="1"/>
          </p:cNvPicPr>
          <p:nvPr/>
        </p:nvPicPr>
        <p:blipFill>
          <a:blip r:embed="rId3"/>
          <a:srcRect t="13870" r="4756" b="7520"/>
          <a:stretch>
            <a:fillRect/>
          </a:stretch>
        </p:blipFill>
        <p:spPr>
          <a:xfrm>
            <a:off x="607695" y="503555"/>
            <a:ext cx="2498725" cy="723900"/>
          </a:xfrm>
          <a:prstGeom prst="rect">
            <a:avLst/>
          </a:prstGeom>
        </p:spPr>
      </p:pic>
      <p:pic>
        <p:nvPicPr>
          <p:cNvPr id="4" name="Imagem 3" descr="FALE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8055" y="303530"/>
            <a:ext cx="1746250" cy="11493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Retângulo 7"/>
          <p:cNvSpPr/>
          <p:nvPr/>
        </p:nvSpPr>
        <p:spPr>
          <a:xfrm>
            <a:off x="1270" y="6615430"/>
            <a:ext cx="12189460" cy="242570"/>
          </a:xfrm>
          <a:prstGeom prst="rect">
            <a:avLst/>
          </a:prstGeom>
          <a:solidFill>
            <a:srgbClr val="004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pt-BR" altLang="en-US"/>
          </a:p>
        </p:txBody>
      </p:sp>
      <p:pic>
        <p:nvPicPr>
          <p:cNvPr id="5" name="Imagem 4"/>
          <p:cNvPicPr/>
          <p:nvPr/>
        </p:nvPicPr>
        <p:blipFill>
          <a:blip r:embed="rId2"/>
          <a:stretch>
            <a:fillRect/>
          </a:stretch>
        </p:blipFill>
        <p:spPr>
          <a:xfrm>
            <a:off x="7265035" y="1830705"/>
            <a:ext cx="3352165" cy="33521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Espaço Reservado para Conteúdo 6"/>
          <p:cNvSpPr>
            <a:spLocks noGrp="1"/>
          </p:cNvSpPr>
          <p:nvPr/>
        </p:nvSpPr>
        <p:spPr>
          <a:xfrm>
            <a:off x="6333490" y="5302885"/>
            <a:ext cx="5215255" cy="7664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8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altLang="en-US" b="1">
                <a:solidFill>
                  <a:srgbClr val="F8961E"/>
                </a:solidFill>
                <a:latin typeface="Calibri" panose="020F0502020204030204" charset="0"/>
                <a:cs typeface="Calibri" panose="020F0502020204030204" charset="0"/>
              </a:rPr>
              <a:t>Lorem Ipsum</a:t>
            </a:r>
            <a:endParaRPr lang="pt-BR" altLang="en-US" b="1">
              <a:solidFill>
                <a:srgbClr val="F8961E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12" name="Imagem 11"/>
          <p:cNvPicPr/>
          <p:nvPr/>
        </p:nvPicPr>
        <p:blipFill>
          <a:blip r:embed="rId2"/>
          <a:stretch>
            <a:fillRect/>
          </a:stretch>
        </p:blipFill>
        <p:spPr>
          <a:xfrm>
            <a:off x="1576070" y="1830705"/>
            <a:ext cx="3352165" cy="33521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Espaço Reservado para Conteúdo 6"/>
          <p:cNvSpPr>
            <a:spLocks noGrp="1"/>
          </p:cNvSpPr>
          <p:nvPr/>
        </p:nvSpPr>
        <p:spPr>
          <a:xfrm>
            <a:off x="644525" y="5302885"/>
            <a:ext cx="5215255" cy="7664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8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altLang="en-US" b="1">
                <a:solidFill>
                  <a:srgbClr val="F8961E"/>
                </a:solidFill>
                <a:latin typeface="Calibri" panose="020F0502020204030204" charset="0"/>
                <a:cs typeface="Calibri" panose="020F0502020204030204" charset="0"/>
              </a:rPr>
              <a:t>Lorem Ipsum</a:t>
            </a:r>
            <a:endParaRPr lang="pt-BR" altLang="en-US" b="1">
              <a:solidFill>
                <a:srgbClr val="F8961E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2" name="Subtitle 4"/>
          <p:cNvSpPr>
            <a:spLocks noGrp="1"/>
          </p:cNvSpPr>
          <p:nvPr/>
        </p:nvSpPr>
        <p:spPr>
          <a:xfrm>
            <a:off x="607695" y="621983"/>
            <a:ext cx="6462395" cy="6089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60000"/>
              </a:lnSpc>
            </a:pPr>
            <a:r>
              <a:rPr lang="pt-BR" altLang="en-US" b="1">
                <a:solidFill>
                  <a:srgbClr val="F8961E"/>
                </a:solidFill>
                <a:latin typeface="+mn-lt"/>
                <a:cs typeface="+mn-lt"/>
                <a:sym typeface="+mn-ea"/>
              </a:rPr>
              <a:t>TÍTULO, CALIBRI, BOLD, TAMANHO 24</a:t>
            </a:r>
            <a:endParaRPr lang="pt-BR" altLang="en-US" b="1">
              <a:solidFill>
                <a:srgbClr val="F8961E"/>
              </a:solidFill>
              <a:latin typeface="+mn-lt"/>
              <a:cs typeface="+mn-lt"/>
            </a:endParaRPr>
          </a:p>
          <a:p>
            <a:pPr algn="l">
              <a:lnSpc>
                <a:spcPct val="60000"/>
              </a:lnSpc>
            </a:pPr>
            <a:r>
              <a:rPr lang="pt-BR" altLang="en-US" sz="1800">
                <a:solidFill>
                  <a:srgbClr val="004074"/>
                </a:solidFill>
                <a:latin typeface="+mn-ea"/>
                <a:cs typeface="+mn-ea"/>
                <a:sym typeface="+mn-ea"/>
              </a:rPr>
              <a:t>SUB-TÍTULO, CALIBRI, TAMANHO 18</a:t>
            </a:r>
            <a:endParaRPr lang="pt-BR" altLang="en-US" sz="1800">
              <a:solidFill>
                <a:srgbClr val="004074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3" name="Imagem 2" descr="FALE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7420" y="303530"/>
            <a:ext cx="1746885" cy="1149350"/>
          </a:xfrm>
          <a:prstGeom prst="rect">
            <a:avLst/>
          </a:prstGeom>
        </p:spPr>
      </p:pic>
      <p:cxnSp>
        <p:nvCxnSpPr>
          <p:cNvPr id="4" name="Conector Reto 3"/>
          <p:cNvCxnSpPr/>
          <p:nvPr/>
        </p:nvCxnSpPr>
        <p:spPr>
          <a:xfrm>
            <a:off x="607695" y="1309370"/>
            <a:ext cx="9396730" cy="0"/>
          </a:xfrm>
          <a:prstGeom prst="line">
            <a:avLst/>
          </a:prstGeom>
          <a:ln w="28575" cmpd="sng">
            <a:solidFill>
              <a:srgbClr val="F8961E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ubtitle 4"/>
          <p:cNvSpPr>
            <a:spLocks noGrp="1"/>
          </p:cNvSpPr>
          <p:nvPr>
            <p:ph type="subTitle" idx="1"/>
          </p:nvPr>
        </p:nvSpPr>
        <p:spPr>
          <a:xfrm>
            <a:off x="2001520" y="2697480"/>
            <a:ext cx="8001635" cy="1470660"/>
          </a:xfrm>
        </p:spPr>
        <p:txBody>
          <a:bodyPr>
            <a:noAutofit/>
          </a:bodyPr>
          <a:p>
            <a:pPr algn="ctr">
              <a:lnSpc>
                <a:spcPct val="80000"/>
              </a:lnSpc>
            </a:pPr>
            <a:r>
              <a:rPr lang="pt-BR" altLang="en-US" sz="6000" b="1">
                <a:solidFill>
                  <a:schemeClr val="bg1"/>
                </a:solidFill>
                <a:latin typeface="Calibri" panose="020F0502020204030204" charset="0"/>
                <a:cs typeface="Calibri" panose="020F0502020204030204" charset="0"/>
              </a:rPr>
              <a:t>INTERVALO</a:t>
            </a:r>
            <a:endParaRPr lang="pt-BR" altLang="en-US" sz="6000" b="1">
              <a:solidFill>
                <a:schemeClr val="bg1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80000"/>
              </a:lnSpc>
            </a:pPr>
            <a:r>
              <a:rPr lang="pt-BR" altLang="en-US" sz="4000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Voltamos já!</a:t>
            </a:r>
            <a:endParaRPr lang="pt-BR" altLang="en-US" sz="4000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4" name="Imagem 3" descr="logomt-branc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7465" y="5621655"/>
            <a:ext cx="2656840" cy="690245"/>
          </a:xfrm>
          <a:prstGeom prst="rect">
            <a:avLst/>
          </a:prstGeom>
        </p:spPr>
      </p:pic>
      <p:pic>
        <p:nvPicPr>
          <p:cNvPr id="2" name="Imagem 1" descr="redes"/>
          <p:cNvPicPr>
            <a:picLocks noChangeAspect="1"/>
          </p:cNvPicPr>
          <p:nvPr/>
        </p:nvPicPr>
        <p:blipFill>
          <a:blip r:embed="rId3"/>
          <a:srcRect t="13870" r="4756" b="7520"/>
          <a:stretch>
            <a:fillRect/>
          </a:stretch>
        </p:blipFill>
        <p:spPr>
          <a:xfrm>
            <a:off x="607695" y="503555"/>
            <a:ext cx="2498725" cy="723900"/>
          </a:xfrm>
          <a:prstGeom prst="rect">
            <a:avLst/>
          </a:prstGeom>
        </p:spPr>
      </p:pic>
      <p:pic>
        <p:nvPicPr>
          <p:cNvPr id="3" name="Imagem 2" descr="FALE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8055" y="303530"/>
            <a:ext cx="1746250" cy="11493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1168</Words>
  <Application>WPS Presentation</Application>
  <PresentationFormat>宽屏</PresentationFormat>
  <Paragraphs>61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SimSun</vt:lpstr>
      <vt:lpstr>Wingdings</vt:lpstr>
      <vt:lpstr>Calibri Light</vt:lpstr>
      <vt:lpstr>Calibri</vt:lpstr>
      <vt:lpstr>Microsoft YaHei</vt:lpstr>
      <vt:lpstr>Arial Unicode MS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86435400130</cp:lastModifiedBy>
  <cp:revision>24</cp:revision>
  <dcterms:created xsi:type="dcterms:W3CDTF">2022-10-17T16:56:00Z</dcterms:created>
  <dcterms:modified xsi:type="dcterms:W3CDTF">2024-09-18T21:55:55Z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1046-12.2.0.13431</vt:lpwstr>
  </property>
  <property fmtid="{D5CDD505-2E9C-101B-9397-08002B2CF9AE}" pid="3" name="ICV">
    <vt:lpwstr>65C2A92D3B2A43C1A5892A34798176A5_13</vt:lpwstr>
  </property>
</Properties>
</file>