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9" r:id="rId3"/>
    <p:sldId id="307" r:id="rId4"/>
    <p:sldId id="309" r:id="rId5"/>
    <p:sldId id="274" r:id="rId6"/>
    <p:sldId id="308" r:id="rId7"/>
    <p:sldId id="335" r:id="rId8"/>
    <p:sldId id="311" r:id="rId9"/>
    <p:sldId id="336" r:id="rId10"/>
    <p:sldId id="313" r:id="rId11"/>
    <p:sldId id="337" r:id="rId12"/>
    <p:sldId id="338" r:id="rId13"/>
    <p:sldId id="339" r:id="rId14"/>
    <p:sldId id="317" r:id="rId15"/>
    <p:sldId id="318" r:id="rId16"/>
    <p:sldId id="341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074"/>
    <a:srgbClr val="00A9FD"/>
    <a:srgbClr val="006EFD"/>
    <a:srgbClr val="191E35"/>
    <a:srgbClr val="2AB3F0"/>
    <a:srgbClr val="1A1F4E"/>
    <a:srgbClr val="00417E"/>
    <a:srgbClr val="1C1C1C"/>
    <a:srgbClr val="FAFAFA"/>
    <a:srgbClr val="022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5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5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accent5_2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Viver com Qualidad"/>
          <p:cNvPicPr>
            <a:picLocks noChangeAspect="1"/>
          </p:cNvPicPr>
          <p:nvPr/>
        </p:nvPicPr>
        <p:blipFill>
          <a:blip r:embed="rId3"/>
          <a:srcRect l="13059" t="19907" r="17317" b="17065"/>
          <a:stretch>
            <a:fillRect/>
          </a:stretch>
        </p:blipFill>
        <p:spPr>
          <a:xfrm>
            <a:off x="3423285" y="1433195"/>
            <a:ext cx="5346700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4" name="Espaço Reservado para Conteúdo 3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3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7" name="Espaço Reservado para Conteúdo 6"/>
          <p:cNvGraphicFramePr/>
          <p:nvPr>
            <p:ph sz="quarter" idx="13"/>
          </p:nvPr>
        </p:nvGraphicFramePr>
        <p:xfrm>
          <a:off x="1288415" y="160464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Viver com Qualidad"/>
          <p:cNvPicPr>
            <a:picLocks noChangeAspect="1"/>
          </p:cNvPicPr>
          <p:nvPr/>
        </p:nvPicPr>
        <p:blipFill>
          <a:blip r:embed="rId3"/>
          <a:srcRect l="13059" t="19907" r="17317" b="17065"/>
          <a:stretch>
            <a:fillRect/>
          </a:stretch>
        </p:blipFill>
        <p:spPr>
          <a:xfrm>
            <a:off x="3423285" y="1433195"/>
            <a:ext cx="5346700" cy="3373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FAFAFA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FAFAFA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FAFAFA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FAFAFA"/>
              </a:solidFill>
              <a:latin typeface="+mn-lt"/>
              <a:cs typeface="+mn-lt"/>
            </a:endParaRPr>
          </a:p>
        </p:txBody>
      </p:sp>
      <p:pic>
        <p:nvPicPr>
          <p:cNvPr id="9" name="Imagem 8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4" name="Imagem 13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1074420" y="1882775"/>
            <a:ext cx="10043160" cy="4218305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>
          <a:blip r:embed="rId3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Espaço Reservado para Conteúdo 8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71005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A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00A9F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A9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A9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viver-logo"/>
          <p:cNvPicPr>
            <a:picLocks noChangeAspect="1"/>
          </p:cNvPicPr>
          <p:nvPr/>
        </p:nvPicPr>
        <p:blipFill>
          <a:blip r:embed="rId2"/>
          <a:srcRect l="9871" t="16635" r="14270" b="18483"/>
          <a:stretch>
            <a:fillRect/>
          </a:stretch>
        </p:blipFill>
        <p:spPr>
          <a:xfrm>
            <a:off x="450850" y="308610"/>
            <a:ext cx="1864360" cy="1066800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>
          <a:blip r:embed="rId3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04074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04074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2" name="Imagem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04074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04074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4" name="Imagem 3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VVV"/>
          <p:cNvPicPr>
            <a:picLocks noChangeAspect="1"/>
          </p:cNvPicPr>
          <p:nvPr/>
        </p:nvPicPr>
        <p:blipFill>
          <a:blip r:embed="rId4"/>
          <a:srcRect l="9587" t="16177" r="14564" b="19114"/>
          <a:stretch>
            <a:fillRect/>
          </a:stretch>
        </p:blipFill>
        <p:spPr>
          <a:xfrm>
            <a:off x="450215" y="308610"/>
            <a:ext cx="1847850" cy="10553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20</cp:revision>
  <dcterms:created xsi:type="dcterms:W3CDTF">2022-10-17T16:56:00Z</dcterms:created>
  <dcterms:modified xsi:type="dcterms:W3CDTF">2024-09-18T20:59:21Z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28186C873EFA4931919B53DAB6C801AD_13</vt:lpwstr>
  </property>
</Properties>
</file>