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64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02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14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57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36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61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1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39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81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39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5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3B4D-743F-4ACB-A6AC-782AFE3C7A19}" type="datetimeFigureOut">
              <a:rPr lang="pt-BR" smtClean="0"/>
              <a:t>23/09/2022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F0BE-CD40-4E26-B4D3-509DCD7D98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84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" y="0"/>
            <a:ext cx="12188954" cy="68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993784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281729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787143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23996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" y="0"/>
            <a:ext cx="12188954" cy="6859714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442391" y="268242"/>
            <a:ext cx="5655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/>
            <a:r>
              <a:rPr lang="pt-BR" sz="2200" b="1" dirty="0" smtClean="0">
                <a:solidFill>
                  <a:schemeClr val="bg1"/>
                </a:solidFill>
              </a:rPr>
              <a:t>( </a:t>
            </a:r>
            <a:r>
              <a:rPr lang="pt-BR" sz="2200" b="1" dirty="0" smtClean="0">
                <a:solidFill>
                  <a:schemeClr val="bg1"/>
                </a:solidFill>
              </a:rPr>
              <a:t>Inserir Título </a:t>
            </a:r>
            <a:r>
              <a:rPr lang="pt-BR" sz="2200" b="1" dirty="0" smtClean="0">
                <a:solidFill>
                  <a:schemeClr val="bg1"/>
                </a:solidFill>
              </a:rPr>
              <a:t>- </a:t>
            </a:r>
            <a:r>
              <a:rPr lang="pt-BR" sz="2200" b="1" dirty="0">
                <a:solidFill>
                  <a:schemeClr val="bg1"/>
                </a:solidFill>
              </a:rPr>
              <a:t>O</a:t>
            </a:r>
            <a:r>
              <a:rPr lang="pt-BR" sz="2200" b="1" dirty="0" smtClean="0">
                <a:solidFill>
                  <a:schemeClr val="bg1"/>
                </a:solidFill>
              </a:rPr>
              <a:t>pcional</a:t>
            </a:r>
            <a:r>
              <a:rPr lang="pt-BR" sz="2200" b="1" dirty="0" smtClean="0">
                <a:solidFill>
                  <a:schemeClr val="bg1"/>
                </a:solidFill>
              </a:rPr>
              <a:t>) </a:t>
            </a:r>
            <a:endParaRPr lang="pt-B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247114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314316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291211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199766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80614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196103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429"/>
          </a:xfrm>
        </p:spPr>
      </p:pic>
    </p:spTree>
    <p:extLst>
      <p:ext uri="{BB962C8B-B14F-4D97-AF65-F5344CB8AC3E}">
        <p14:creationId xmlns:p14="http://schemas.microsoft.com/office/powerpoint/2010/main" val="4021492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6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Bena de Araujo</dc:creator>
  <cp:lastModifiedBy>Gustavo Bena de Araujo</cp:lastModifiedBy>
  <cp:revision>68</cp:revision>
  <dcterms:created xsi:type="dcterms:W3CDTF">2021-02-18T20:50:06Z</dcterms:created>
  <dcterms:modified xsi:type="dcterms:W3CDTF">2022-09-23T15:32:11Z</dcterms:modified>
</cp:coreProperties>
</file>