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2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3B4D-743F-4ACB-A6AC-782AFE3C7A19}" type="datetimeFigureOut">
              <a:rPr lang="pt-BR" smtClean="0"/>
              <a:t>23/09/2022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0F0BE-CD40-4E26-B4D3-509DCD7D98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864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3B4D-743F-4ACB-A6AC-782AFE3C7A19}" type="datetimeFigureOut">
              <a:rPr lang="pt-BR" smtClean="0"/>
              <a:t>23/09/2022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0F0BE-CD40-4E26-B4D3-509DCD7D98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2024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3B4D-743F-4ACB-A6AC-782AFE3C7A19}" type="datetimeFigureOut">
              <a:rPr lang="pt-BR" smtClean="0"/>
              <a:t>23/09/2022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0F0BE-CD40-4E26-B4D3-509DCD7D98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1140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3B4D-743F-4ACB-A6AC-782AFE3C7A19}" type="datetimeFigureOut">
              <a:rPr lang="pt-BR" smtClean="0"/>
              <a:t>23/09/2022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0F0BE-CD40-4E26-B4D3-509DCD7D98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6575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3B4D-743F-4ACB-A6AC-782AFE3C7A19}" type="datetimeFigureOut">
              <a:rPr lang="pt-BR" smtClean="0"/>
              <a:t>23/09/2022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0F0BE-CD40-4E26-B4D3-509DCD7D98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6367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3B4D-743F-4ACB-A6AC-782AFE3C7A19}" type="datetimeFigureOut">
              <a:rPr lang="pt-BR" smtClean="0"/>
              <a:t>23/09/2022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0F0BE-CD40-4E26-B4D3-509DCD7D98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6610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3B4D-743F-4ACB-A6AC-782AFE3C7A19}" type="datetimeFigureOut">
              <a:rPr lang="pt-BR" smtClean="0"/>
              <a:t>23/09/2022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0F0BE-CD40-4E26-B4D3-509DCD7D98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9175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3B4D-743F-4ACB-A6AC-782AFE3C7A19}" type="datetimeFigureOut">
              <a:rPr lang="pt-BR" smtClean="0"/>
              <a:t>23/09/2022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0F0BE-CD40-4E26-B4D3-509DCD7D98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8393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3B4D-743F-4ACB-A6AC-782AFE3C7A19}" type="datetimeFigureOut">
              <a:rPr lang="pt-BR" smtClean="0"/>
              <a:t>23/09/2022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0F0BE-CD40-4E26-B4D3-509DCD7D98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0811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3B4D-743F-4ACB-A6AC-782AFE3C7A19}" type="datetimeFigureOut">
              <a:rPr lang="pt-BR" smtClean="0"/>
              <a:t>23/09/2022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0F0BE-CD40-4E26-B4D3-509DCD7D98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7397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3B4D-743F-4ACB-A6AC-782AFE3C7A19}" type="datetimeFigureOut">
              <a:rPr lang="pt-BR" smtClean="0"/>
              <a:t>23/09/2022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0F0BE-CD40-4E26-B4D3-509DCD7D98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155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F3B4D-743F-4ACB-A6AC-782AFE3C7A19}" type="datetimeFigureOut">
              <a:rPr lang="pt-BR" smtClean="0"/>
              <a:t>23/09/2022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0F0BE-CD40-4E26-B4D3-509DCD7D98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584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" y="0"/>
            <a:ext cx="12188954" cy="6859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92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1429"/>
          </a:xfrm>
        </p:spPr>
      </p:pic>
    </p:spTree>
    <p:extLst>
      <p:ext uri="{BB962C8B-B14F-4D97-AF65-F5344CB8AC3E}">
        <p14:creationId xmlns:p14="http://schemas.microsoft.com/office/powerpoint/2010/main" val="993784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1429"/>
          </a:xfrm>
        </p:spPr>
      </p:pic>
    </p:spTree>
    <p:extLst>
      <p:ext uri="{BB962C8B-B14F-4D97-AF65-F5344CB8AC3E}">
        <p14:creationId xmlns:p14="http://schemas.microsoft.com/office/powerpoint/2010/main" val="2817299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1429"/>
          </a:xfrm>
        </p:spPr>
      </p:pic>
    </p:spTree>
    <p:extLst>
      <p:ext uri="{BB962C8B-B14F-4D97-AF65-F5344CB8AC3E}">
        <p14:creationId xmlns:p14="http://schemas.microsoft.com/office/powerpoint/2010/main" val="787143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1429"/>
          </a:xfrm>
        </p:spPr>
      </p:pic>
    </p:spTree>
    <p:extLst>
      <p:ext uri="{BB962C8B-B14F-4D97-AF65-F5344CB8AC3E}">
        <p14:creationId xmlns:p14="http://schemas.microsoft.com/office/powerpoint/2010/main" val="2399674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" y="0"/>
            <a:ext cx="12188954" cy="6859714"/>
          </a:xfrm>
          <a:prstGeom prst="rect">
            <a:avLst/>
          </a:prstGeom>
        </p:spPr>
      </p:pic>
      <p:sp>
        <p:nvSpPr>
          <p:cNvPr id="27" name="CaixaDeTexto 26"/>
          <p:cNvSpPr txBox="1"/>
          <p:nvPr/>
        </p:nvSpPr>
        <p:spPr>
          <a:xfrm>
            <a:off x="442391" y="268242"/>
            <a:ext cx="56551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/>
            <a:r>
              <a:rPr lang="pt-BR" sz="2200" b="1" dirty="0" smtClean="0">
                <a:solidFill>
                  <a:schemeClr val="bg1"/>
                </a:solidFill>
              </a:rPr>
              <a:t>( </a:t>
            </a:r>
            <a:r>
              <a:rPr lang="pt-BR" sz="2200" b="1" dirty="0" smtClean="0">
                <a:solidFill>
                  <a:schemeClr val="bg1"/>
                </a:solidFill>
              </a:rPr>
              <a:t>Inserir Título </a:t>
            </a:r>
            <a:r>
              <a:rPr lang="pt-BR" sz="2200" b="1" dirty="0" smtClean="0">
                <a:solidFill>
                  <a:schemeClr val="bg1"/>
                </a:solidFill>
              </a:rPr>
              <a:t>- </a:t>
            </a:r>
            <a:r>
              <a:rPr lang="pt-BR" sz="2200" b="1" dirty="0">
                <a:solidFill>
                  <a:schemeClr val="bg1"/>
                </a:solidFill>
              </a:rPr>
              <a:t>O</a:t>
            </a:r>
            <a:r>
              <a:rPr lang="pt-BR" sz="2200" b="1" dirty="0" smtClean="0">
                <a:solidFill>
                  <a:schemeClr val="bg1"/>
                </a:solidFill>
              </a:rPr>
              <a:t>pcional</a:t>
            </a:r>
            <a:r>
              <a:rPr lang="pt-BR" sz="2200" b="1" dirty="0" smtClean="0">
                <a:solidFill>
                  <a:schemeClr val="bg1"/>
                </a:solidFill>
              </a:rPr>
              <a:t>) </a:t>
            </a:r>
            <a:endParaRPr lang="pt-BR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28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1429"/>
          </a:xfrm>
        </p:spPr>
      </p:pic>
    </p:spTree>
    <p:extLst>
      <p:ext uri="{BB962C8B-B14F-4D97-AF65-F5344CB8AC3E}">
        <p14:creationId xmlns:p14="http://schemas.microsoft.com/office/powerpoint/2010/main" val="2471144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1429"/>
          </a:xfrm>
        </p:spPr>
      </p:pic>
    </p:spTree>
    <p:extLst>
      <p:ext uri="{BB962C8B-B14F-4D97-AF65-F5344CB8AC3E}">
        <p14:creationId xmlns:p14="http://schemas.microsoft.com/office/powerpoint/2010/main" val="314316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1429"/>
          </a:xfrm>
        </p:spPr>
      </p:pic>
    </p:spTree>
    <p:extLst>
      <p:ext uri="{BB962C8B-B14F-4D97-AF65-F5344CB8AC3E}">
        <p14:creationId xmlns:p14="http://schemas.microsoft.com/office/powerpoint/2010/main" val="2912114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1429"/>
          </a:xfrm>
        </p:spPr>
      </p:pic>
    </p:spTree>
    <p:extLst>
      <p:ext uri="{BB962C8B-B14F-4D97-AF65-F5344CB8AC3E}">
        <p14:creationId xmlns:p14="http://schemas.microsoft.com/office/powerpoint/2010/main" val="1997665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1429"/>
          </a:xfrm>
        </p:spPr>
      </p:pic>
    </p:spTree>
    <p:extLst>
      <p:ext uri="{BB962C8B-B14F-4D97-AF65-F5344CB8AC3E}">
        <p14:creationId xmlns:p14="http://schemas.microsoft.com/office/powerpoint/2010/main" val="806147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1429"/>
          </a:xfrm>
        </p:spPr>
      </p:pic>
    </p:spTree>
    <p:extLst>
      <p:ext uri="{BB962C8B-B14F-4D97-AF65-F5344CB8AC3E}">
        <p14:creationId xmlns:p14="http://schemas.microsoft.com/office/powerpoint/2010/main" val="1961039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1429"/>
          </a:xfrm>
        </p:spPr>
      </p:pic>
    </p:spTree>
    <p:extLst>
      <p:ext uri="{BB962C8B-B14F-4D97-AF65-F5344CB8AC3E}">
        <p14:creationId xmlns:p14="http://schemas.microsoft.com/office/powerpoint/2010/main" val="40214922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1297</TotalTime>
  <Words>6</Words>
  <Application>Microsoft Office PowerPoint</Application>
  <PresentationFormat>Widescreen</PresentationFormat>
  <Paragraphs>1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Bena de Araujo</dc:creator>
  <cp:lastModifiedBy>Gustavo Bena de Araujo</cp:lastModifiedBy>
  <cp:revision>68</cp:revision>
  <dcterms:created xsi:type="dcterms:W3CDTF">2021-02-18T20:50:06Z</dcterms:created>
  <dcterms:modified xsi:type="dcterms:W3CDTF">2022-09-23T15:32:11Z</dcterms:modified>
</cp:coreProperties>
</file>