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jLvQv/k58u24EzefRA2dr0W7mF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6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5743405" y="7651932"/>
            <a:ext cx="209313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6000" b="1" i="0" u="none" strike="noStrike" cap="none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Nome Completo do(a) Autor(a) 1, Nome Completo do(a) Autor(a) 2, Nome Completo do(a) Autor(a)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Professor(a)Orientador(a): Nome Completo do Orientador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Escola Técnica Estadual de Educação Profissional e Tecnológica de XXXXXXXX.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68443" y="16373567"/>
            <a:ext cx="15487200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160373" y="17796272"/>
            <a:ext cx="154150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claramente o propósito principal do estudo, destacando o que se pretende alcançar ou responder.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68443" y="20131917"/>
            <a:ext cx="15487200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0" y="21439097"/>
            <a:ext cx="154872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Descreva os métodos utilizados para conduzir a pesquisa, incluindo o tipo de estudo, ferramentas, amostragem e técnicas de coleta e análise de dados.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16199643" y="11211869"/>
            <a:ext cx="15886824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16199643" y="12464502"/>
            <a:ext cx="15886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Apresente os principais achados, comparando-os com a literatura existente, interpretando os dados e discutindo suas implicações.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16199643" y="35104968"/>
            <a:ext cx="15886824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6599267" y="36291686"/>
            <a:ext cx="1548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Insira as principais referências bibliográficas citadas no trabalho.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16199643" y="39745743"/>
            <a:ext cx="3058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Agradecimentos: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2867" y="40330518"/>
            <a:ext cx="7920000" cy="22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68443" y="11233328"/>
            <a:ext cx="15487200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68443" y="12358252"/>
            <a:ext cx="15487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Apresente o tema e a relevância do estudo, com uma revisão breve do contexto teórico e a justificativa para a pesquisa.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6199643" y="30913968"/>
            <a:ext cx="15886800" cy="10980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6599267" y="32100686"/>
            <a:ext cx="15487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7223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Resuma os principais resultados e sua relevância, destacando as contribuições do estudo e possíveis recomendações ou direções para pesquisas futuras.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lh7-rt.googleusercontent.com/slidesz/AGV_vUcov-Llpx6fS6A0LOZn4l_vWto_tPDt3S3C_1MjAlLiV3cxIH5vK1B7zQXWIC4aUqmagh5zzUJi7Kt1_OHnG4M5RkXTFX_AknoeeqBFKlRsF6IJA9uGVQyihJi__dPO0dpzEPK1H2EVuOaWj4ECzek=s2048?key=uOlT2bPZBjC9zkJTIY-xr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" b="8134"/>
          <a:stretch/>
        </p:blipFill>
        <p:spPr bwMode="auto">
          <a:xfrm>
            <a:off x="-6697" y="2"/>
            <a:ext cx="32399288" cy="72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Projeto</dc:creator>
  <cp:lastModifiedBy>Simone Francieli Guarnieri</cp:lastModifiedBy>
  <cp:revision>2</cp:revision>
  <dcterms:created xsi:type="dcterms:W3CDTF">2023-05-24T12:53:50Z</dcterms:created>
  <dcterms:modified xsi:type="dcterms:W3CDTF">2025-05-08T14:26:40Z</dcterms:modified>
</cp:coreProperties>
</file>