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2C4F7-2245-4CDA-9659-B566A0154CF6}" type="datetimeFigureOut">
              <a:rPr lang="pt-BR" smtClean="0"/>
              <a:t>08/05/2025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50F29-D2C3-46AC-8496-85566AF4EA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006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E1FD-0AE0-4135-A57E-D5933E180A91}" type="datetime1">
              <a:rPr lang="pt-BR" smtClean="0"/>
              <a:t>08/05/2025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010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D6E79-E35B-448A-8022-46AD0EDA1FA7}" type="datetime1">
              <a:rPr lang="pt-BR" smtClean="0"/>
              <a:t>08/05/2025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83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29D9-102E-4A23-AD53-1150B747FDB6}" type="datetime1">
              <a:rPr lang="pt-BR" smtClean="0"/>
              <a:t>08/05/2025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06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FB63-835A-43D2-BBE4-992D5CDA2AD7}" type="datetime1">
              <a:rPr lang="pt-BR" smtClean="0"/>
              <a:t>08/05/2025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562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E0B7-991A-41D2-BAEB-3410A6DE3D7F}" type="datetime1">
              <a:rPr lang="pt-BR" smtClean="0"/>
              <a:t>08/05/2025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301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462D-F2FE-42E8-A369-4AC1F0BDD60E}" type="datetime1">
              <a:rPr lang="pt-BR" smtClean="0"/>
              <a:t>08/05/2025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06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547A3-BD25-4A8C-87C1-EA593D085326}" type="datetime1">
              <a:rPr lang="pt-BR" smtClean="0"/>
              <a:t>08/05/2025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478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EB082-BB6D-470A-BCF0-EC2D9A0C6065}" type="datetime1">
              <a:rPr lang="pt-BR" smtClean="0"/>
              <a:t>08/05/2025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739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FCB8-D281-4E75-B218-435F27A35D02}" type="datetime1">
              <a:rPr lang="pt-BR" smtClean="0"/>
              <a:t>08/05/2025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325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E9B6-6F5B-4F4C-BB5F-95C2EC353CEF}" type="datetime1">
              <a:rPr lang="pt-BR" smtClean="0"/>
              <a:t>08/05/2025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065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7A986-3715-47FB-94EF-C7E3810BE3FF}" type="datetime1">
              <a:rPr lang="pt-BR" smtClean="0"/>
              <a:t>08/05/2025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17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FCBB-E942-41F4-8507-852B9F3D3477}" type="datetime1">
              <a:rPr lang="pt-BR" smtClean="0"/>
              <a:t>08/05/2025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F4CE1-ED91-47A7-ABD4-9961093639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944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363638"/>
            <a:ext cx="9144000" cy="1009290"/>
          </a:xfrm>
        </p:spPr>
        <p:txBody>
          <a:bodyPr>
            <a:normAutofit/>
          </a:bodyPr>
          <a:lstStyle/>
          <a:p>
            <a:r>
              <a:rPr lang="pt-BR" sz="4000" b="1" dirty="0" smtClean="0"/>
              <a:t>TÍTULO</a:t>
            </a:r>
            <a:endParaRPr lang="pt-BR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322344"/>
            <a:ext cx="9144000" cy="1655762"/>
          </a:xfrm>
        </p:spPr>
        <p:txBody>
          <a:bodyPr/>
          <a:lstStyle/>
          <a:p>
            <a:r>
              <a:rPr lang="pt-BR" dirty="0" smtClean="0"/>
              <a:t>Autores: Nome Completo dos autores</a:t>
            </a:r>
          </a:p>
          <a:p>
            <a:endParaRPr lang="pt-BR" dirty="0" smtClean="0"/>
          </a:p>
          <a:p>
            <a:r>
              <a:rPr lang="pt-BR" dirty="0"/>
              <a:t>Professor(a)Orientador(a): Nome Completo do </a:t>
            </a:r>
            <a:r>
              <a:rPr lang="pt-BR" dirty="0" smtClean="0"/>
              <a:t>Orientador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49547" y="5978106"/>
            <a:ext cx="1009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ETEC – XXXXXXXX - 2024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10793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4CE1-ED91-47A7-ABD4-9961093639C6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041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19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TÍTULO</vt:lpstr>
      <vt:lpstr>Apresentação do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Simone Francieli Guarnieri</dc:creator>
  <cp:lastModifiedBy>Janaína Oliveira Queiroz</cp:lastModifiedBy>
  <cp:revision>8</cp:revision>
  <dcterms:created xsi:type="dcterms:W3CDTF">2024-10-10T13:35:40Z</dcterms:created>
  <dcterms:modified xsi:type="dcterms:W3CDTF">2025-05-08T13:18:53Z</dcterms:modified>
</cp:coreProperties>
</file>